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505" r:id="rId7"/>
    <p:sldId id="503" r:id="rId8"/>
    <p:sldId id="504" r:id="rId9"/>
    <p:sldId id="261" r:id="rId10"/>
    <p:sldId id="297" r:id="rId11"/>
    <p:sldId id="298" r:id="rId12"/>
    <p:sldId id="299" r:id="rId13"/>
    <p:sldId id="300" r:id="rId14"/>
    <p:sldId id="301" r:id="rId15"/>
    <p:sldId id="296" r:id="rId16"/>
    <p:sldId id="287" r:id="rId17"/>
    <p:sldId id="288" r:id="rId18"/>
    <p:sldId id="289" r:id="rId19"/>
    <p:sldId id="290" r:id="rId20"/>
    <p:sldId id="291" r:id="rId21"/>
    <p:sldId id="262" r:id="rId22"/>
    <p:sldId id="263" r:id="rId23"/>
    <p:sldId id="264" r:id="rId24"/>
    <p:sldId id="315" r:id="rId25"/>
    <p:sldId id="265" r:id="rId26"/>
    <p:sldId id="302" r:id="rId27"/>
    <p:sldId id="303" r:id="rId28"/>
    <p:sldId id="304" r:id="rId29"/>
    <p:sldId id="305" r:id="rId30"/>
    <p:sldId id="306" r:id="rId31"/>
    <p:sldId id="307" r:id="rId32"/>
    <p:sldId id="313" r:id="rId33"/>
    <p:sldId id="314" r:id="rId34"/>
    <p:sldId id="266" r:id="rId35"/>
    <p:sldId id="308" r:id="rId36"/>
    <p:sldId id="268" r:id="rId37"/>
    <p:sldId id="270" r:id="rId38"/>
    <p:sldId id="271" r:id="rId39"/>
    <p:sldId id="267" r:id="rId40"/>
    <p:sldId id="283" r:id="rId41"/>
    <p:sldId id="284" r:id="rId42"/>
    <p:sldId id="285" r:id="rId43"/>
    <p:sldId id="286" r:id="rId44"/>
    <p:sldId id="309" r:id="rId45"/>
    <p:sldId id="500" r:id="rId46"/>
    <p:sldId id="310" r:id="rId47"/>
    <p:sldId id="311" r:id="rId48"/>
    <p:sldId id="273" r:id="rId49"/>
    <p:sldId id="459" r:id="rId50"/>
    <p:sldId id="498" r:id="rId51"/>
    <p:sldId id="499" r:id="rId52"/>
    <p:sldId id="274" r:id="rId53"/>
    <p:sldId id="292" r:id="rId54"/>
    <p:sldId id="293" r:id="rId55"/>
    <p:sldId id="294" r:id="rId56"/>
    <p:sldId id="295" r:id="rId57"/>
    <p:sldId id="276" r:id="rId58"/>
    <p:sldId id="277" r:id="rId59"/>
    <p:sldId id="50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or Lunney" initials="TL" lastIdx="2" clrIdx="0">
    <p:extLst>
      <p:ext uri="{19B8F6BF-5375-455C-9EA6-DF929625EA0E}">
        <p15:presenceInfo xmlns:p15="http://schemas.microsoft.com/office/powerpoint/2012/main" userId="292e7d6aead021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7T17:34:30.294" idx="1">
    <p:pos x="7351" y="4501"/>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1FF8-E602-4D47-806D-FFA5FD7AEAD8}" type="datetimeFigureOut">
              <a:rPr lang="en-AU" smtClean="0"/>
              <a:t>16/06/2021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96430-DF89-4E50-871C-6E2BDEB81EAB}" type="slidenum">
              <a:rPr lang="en-AU" smtClean="0"/>
              <a:t>‹#›</a:t>
            </a:fld>
            <a:endParaRPr lang="en-AU" dirty="0"/>
          </a:p>
        </p:txBody>
      </p:sp>
    </p:spTree>
    <p:extLst>
      <p:ext uri="{BB962C8B-B14F-4D97-AF65-F5344CB8AC3E}">
        <p14:creationId xmlns:p14="http://schemas.microsoft.com/office/powerpoint/2010/main" val="205200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688F0F-D430-4F70-9B1E-F3D8A732CEA9}" type="slidenum">
              <a:rPr lang="en-AU" smtClean="0"/>
              <a:t>43</a:t>
            </a:fld>
            <a:endParaRPr lang="en-AU" dirty="0"/>
          </a:p>
        </p:txBody>
      </p:sp>
    </p:spTree>
    <p:extLst>
      <p:ext uri="{BB962C8B-B14F-4D97-AF65-F5344CB8AC3E}">
        <p14:creationId xmlns:p14="http://schemas.microsoft.com/office/powerpoint/2010/main" val="12581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50</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51</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669A-2943-4C8D-A968-52C9A46FE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174F01E-A004-4DE8-9449-C1C13C072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8AAD7A3-87F5-4E4B-AF9D-D3D3ACB1C57D}"/>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CF67287F-0289-4CF4-A307-262D1D30E55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81A41B6-C2F5-42C7-B7D5-E0C1C73A7D8B}"/>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2293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7197-653B-44C6-A069-5A73C7D5F33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7EBFC0-33A8-402B-950C-D36A452DF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226EBA-62EE-4B50-9036-36553FEB7093}"/>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49835F8F-CAEA-42E7-A25D-95112560515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87134B2-E6E0-45D3-9B35-AE0D0CEDAEFC}"/>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157154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85C25-DEEB-4E73-A45A-44593E3329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53216-15EC-41F6-A487-EE85398C38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145677-7588-4FD5-B8F3-5CF9D518F51F}"/>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6E59164D-A34D-4066-A59F-80699FF7BFD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D7D745A-50BE-48CB-9D8B-E93C9ED5E198}"/>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317759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FD25-166B-4799-9E79-8D2540282A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2BB505-F05A-48A8-B0AD-B6D96B22E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13EA08-A2A3-4DD7-B021-5DBCDBEDF5F0}"/>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2EEA389B-DF74-4CE2-8ECC-B7F17DE0592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B77FED7-ECE5-4840-9380-296470F0E680}"/>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93109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3459-F9DF-4E4A-8E43-E93C91100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858B23A-408D-468D-A2C1-7E27E9771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F12662-B2A6-425F-B783-45EFDFFC9A71}"/>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33743657-0257-4234-99E7-18F0E44EBA6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C600A4F-3EF7-4209-983D-8C1419E2AB0A}"/>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269433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137D-7D37-4BF1-B044-E3E994D3960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B012E33-3DC5-4702-954C-BF45DE7469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D06F109-C460-4D35-B107-BB307473B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DCE491D-2F23-4ABF-90FB-4CFAB04AD928}"/>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6" name="Footer Placeholder 5">
            <a:extLst>
              <a:ext uri="{FF2B5EF4-FFF2-40B4-BE49-F238E27FC236}">
                <a16:creationId xmlns:a16="http://schemas.microsoft.com/office/drawing/2014/main" id="{6E15204B-844A-4BB0-8E48-79CFD78DB1A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838091E-A51F-4AD3-96F9-E55BFC904661}"/>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10569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1D64-E291-439C-9C43-8BFEC94181B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C19DE27-269C-47EC-B8DE-7B137AD27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DEF06-DE37-4AD1-9C68-B55840762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9B1BEB3-CB05-44FD-8DA5-F3F5818CA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1C3F64-7CDC-4C29-9C43-E2BDDD528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B70F865-C1FC-4E0E-9235-404D63A49175}"/>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8" name="Footer Placeholder 7">
            <a:extLst>
              <a:ext uri="{FF2B5EF4-FFF2-40B4-BE49-F238E27FC236}">
                <a16:creationId xmlns:a16="http://schemas.microsoft.com/office/drawing/2014/main" id="{02F43221-27F6-4866-BB27-4B3CE360DC2C}"/>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F359DE23-0E65-4238-9C3A-FF61913B17CD}"/>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2633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8DEA-5663-4CEC-AC3F-A0703EA207B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239D60C-BEDF-4F98-A539-CA5321841C8F}"/>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4" name="Footer Placeholder 3">
            <a:extLst>
              <a:ext uri="{FF2B5EF4-FFF2-40B4-BE49-F238E27FC236}">
                <a16:creationId xmlns:a16="http://schemas.microsoft.com/office/drawing/2014/main" id="{16D66ED2-DB51-49A0-A5DC-E42C46250DC0}"/>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41E2BEE3-6C3E-46E9-98C5-F7C566941B92}"/>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399204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0A536-E115-4A11-ACE6-C1DBF95E576C}"/>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3" name="Footer Placeholder 2">
            <a:extLst>
              <a:ext uri="{FF2B5EF4-FFF2-40B4-BE49-F238E27FC236}">
                <a16:creationId xmlns:a16="http://schemas.microsoft.com/office/drawing/2014/main" id="{41E736D9-7245-414D-A457-AC6E0C96AF8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51899DF8-2FAF-492A-BDE1-5433A7CC0965}"/>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52471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14BB-D33D-44FD-B567-5C58FDC6E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B39CA16-A08D-43FE-87DA-C9ED24330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DC4F31B-6105-45D9-8E8E-B2CC08B83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26BBF-0681-4CAB-B8F6-92EE122D390E}"/>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6" name="Footer Placeholder 5">
            <a:extLst>
              <a:ext uri="{FF2B5EF4-FFF2-40B4-BE49-F238E27FC236}">
                <a16:creationId xmlns:a16="http://schemas.microsoft.com/office/drawing/2014/main" id="{A0EEC652-63AF-4309-B265-FAA9C1667B3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44DD1E9-9440-4842-9CF1-87DDC10C6694}"/>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156520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3290-F13A-45C2-B41A-A1348E6F7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782C027-1F27-40DC-AE14-23B423D9E4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AF9E0B8-359B-4F90-B02D-9C7E83A11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E38D1-6EA5-47E8-9652-6F945840E3BE}"/>
              </a:ext>
            </a:extLst>
          </p:cNvPr>
          <p:cNvSpPr>
            <a:spLocks noGrp="1"/>
          </p:cNvSpPr>
          <p:nvPr>
            <p:ph type="dt" sz="half" idx="10"/>
          </p:nvPr>
        </p:nvSpPr>
        <p:spPr/>
        <p:txBody>
          <a:bodyPr/>
          <a:lstStyle/>
          <a:p>
            <a:fld id="{65F96E30-79C0-4E19-8A09-43827C17E851}" type="datetimeFigureOut">
              <a:rPr lang="en-AU" smtClean="0"/>
              <a:t>16/06/2021</a:t>
            </a:fld>
            <a:endParaRPr lang="en-AU" dirty="0"/>
          </a:p>
        </p:txBody>
      </p:sp>
      <p:sp>
        <p:nvSpPr>
          <p:cNvPr id="6" name="Footer Placeholder 5">
            <a:extLst>
              <a:ext uri="{FF2B5EF4-FFF2-40B4-BE49-F238E27FC236}">
                <a16:creationId xmlns:a16="http://schemas.microsoft.com/office/drawing/2014/main" id="{D8BE7CF7-88A6-4BC8-B44C-794014D23B7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CFC0B6B-C348-4EA4-A4AC-CF746CAE99AD}"/>
              </a:ext>
            </a:extLst>
          </p:cNvPr>
          <p:cNvSpPr>
            <a:spLocks noGrp="1"/>
          </p:cNvSpPr>
          <p:nvPr>
            <p:ph type="sldNum" sz="quarter" idx="12"/>
          </p:nvPr>
        </p:nvSpPr>
        <p:spPr/>
        <p:txBody>
          <a:bodyPr/>
          <a:lstStyle/>
          <a:p>
            <a:fld id="{48289BE1-DB70-401A-AECC-44F4D8B459CD}" type="slidenum">
              <a:rPr lang="en-AU" smtClean="0"/>
              <a:t>‹#›</a:t>
            </a:fld>
            <a:endParaRPr lang="en-AU" dirty="0"/>
          </a:p>
        </p:txBody>
      </p:sp>
    </p:spTree>
    <p:extLst>
      <p:ext uri="{BB962C8B-B14F-4D97-AF65-F5344CB8AC3E}">
        <p14:creationId xmlns:p14="http://schemas.microsoft.com/office/powerpoint/2010/main" val="75352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A1A82-318A-4868-B615-A78533DBA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6852D55-4D5D-4D10-A637-D267435A0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AD5F15-2CC0-4E2D-85BD-968ED9B7C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96E30-79C0-4E19-8A09-43827C17E851}" type="datetimeFigureOut">
              <a:rPr lang="en-AU" smtClean="0"/>
              <a:t>16/06/2021</a:t>
            </a:fld>
            <a:endParaRPr lang="en-AU" dirty="0"/>
          </a:p>
        </p:txBody>
      </p:sp>
      <p:sp>
        <p:nvSpPr>
          <p:cNvPr id="5" name="Footer Placeholder 4">
            <a:extLst>
              <a:ext uri="{FF2B5EF4-FFF2-40B4-BE49-F238E27FC236}">
                <a16:creationId xmlns:a16="http://schemas.microsoft.com/office/drawing/2014/main" id="{06157B9C-2B7B-4C3E-8FF4-E1C04C1A1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9B0933C9-6D29-4AA2-ADFD-F3AD6290C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9BE1-DB70-401A-AECC-44F4D8B459CD}" type="slidenum">
              <a:rPr lang="en-AU" smtClean="0"/>
              <a:t>‹#›</a:t>
            </a:fld>
            <a:endParaRPr lang="en-AU" dirty="0"/>
          </a:p>
        </p:txBody>
      </p:sp>
    </p:spTree>
    <p:extLst>
      <p:ext uri="{BB962C8B-B14F-4D97-AF65-F5344CB8AC3E}">
        <p14:creationId xmlns:p14="http://schemas.microsoft.com/office/powerpoint/2010/main" val="129976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Church Template | PosterMyWall">
            <a:extLst>
              <a:ext uri="{FF2B5EF4-FFF2-40B4-BE49-F238E27FC236}">
                <a16:creationId xmlns:a16="http://schemas.microsoft.com/office/drawing/2014/main" id="{0D9A16BA-1552-4127-97D5-15396A5A5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22"/>
            <a:ext cx="12198804" cy="685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1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698E597B-3AF7-4EB9-91B3-96C5A3A218E7}"/>
              </a:ext>
            </a:extLst>
          </p:cNvPr>
          <p:cNvSpPr txBox="1">
            <a:spLocks noChangeArrowheads="1"/>
          </p:cNvSpPr>
          <p:nvPr/>
        </p:nvSpPr>
        <p:spPr bwMode="auto">
          <a:xfrm>
            <a:off x="0" y="0"/>
            <a:ext cx="10668000" cy="612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latin typeface="Arial" panose="020B0604020202020204" pitchFamily="34" charset="0"/>
              </a:rPr>
              <a:t>Psalm 20</a:t>
            </a:r>
          </a:p>
          <a:p>
            <a:endParaRPr lang="en-US" altLang="en-US" b="1" dirty="0">
              <a:latin typeface="Arial" panose="020B0604020202020204" pitchFamily="34" charset="0"/>
            </a:endParaRPr>
          </a:p>
          <a:p>
            <a:pPr algn="ctr"/>
            <a:r>
              <a:rPr lang="en-US" altLang="en-US" dirty="0">
                <a:latin typeface="Arial" panose="020B0604020202020204" pitchFamily="34" charset="0"/>
              </a:rPr>
              <a:t> </a:t>
            </a:r>
            <a:r>
              <a:rPr lang="en-US" altLang="en-US" sz="4000" b="1" dirty="0">
                <a:latin typeface="Bookman Old Style" panose="02050604050505020204" pitchFamily="18" charset="0"/>
              </a:rPr>
              <a:t>1 May the LORD answer you </a:t>
            </a:r>
          </a:p>
          <a:p>
            <a:pPr algn="ctr"/>
            <a:r>
              <a:rPr lang="en-US" altLang="en-US" sz="4000" b="1" dirty="0">
                <a:latin typeface="Bookman Old Style" panose="02050604050505020204" pitchFamily="18" charset="0"/>
              </a:rPr>
              <a:t>   when you are in distress;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   may the name of the God of    </a:t>
            </a:r>
          </a:p>
          <a:p>
            <a:pPr algn="ctr"/>
            <a:r>
              <a:rPr lang="en-US" altLang="en-US" sz="4000" b="1" dirty="0">
                <a:latin typeface="Bookman Old Style" panose="02050604050505020204" pitchFamily="18" charset="0"/>
              </a:rPr>
              <a:t>   Jacob protect you.</a:t>
            </a:r>
          </a:p>
          <a:p>
            <a:pPr algn="ctr"/>
            <a:endParaRPr lang="en-US" altLang="en-US" sz="4000" b="1" dirty="0">
              <a:latin typeface="Bookman Old Style" panose="02050604050505020204" pitchFamily="18" charset="0"/>
            </a:endParaRPr>
          </a:p>
          <a:p>
            <a:pPr algn="ctr"/>
            <a:r>
              <a:rPr lang="en-US" altLang="en-US" sz="4000" b="1" i="1" dirty="0">
                <a:latin typeface="Bookman Old Style" panose="02050604050505020204" pitchFamily="18" charset="0"/>
              </a:rPr>
              <a:t>2 May He send you help </a:t>
            </a:r>
          </a:p>
          <a:p>
            <a:pPr algn="ctr"/>
            <a:r>
              <a:rPr lang="en-US" altLang="en-US" sz="4000" b="1" i="1" dirty="0">
                <a:latin typeface="Bookman Old Style" panose="02050604050505020204" pitchFamily="18" charset="0"/>
              </a:rPr>
              <a:t>   from the sanctuary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   and grant you </a:t>
            </a:r>
          </a:p>
          <a:p>
            <a:pPr algn="ctr"/>
            <a:r>
              <a:rPr lang="en-US" altLang="en-US" sz="4000" b="1" i="1" dirty="0">
                <a:latin typeface="Bookman Old Style" panose="02050604050505020204" pitchFamily="18" charset="0"/>
              </a:rPr>
              <a:t>   support from Zion.</a:t>
            </a:r>
            <a:r>
              <a:rPr lang="en-US" altLang="en-US" sz="4000" b="1" i="1" dirty="0">
                <a:latin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7F4CBBB3-121E-4639-983B-7CA666872133}"/>
              </a:ext>
            </a:extLst>
          </p:cNvPr>
          <p:cNvSpPr txBox="1">
            <a:spLocks noChangeArrowheads="1"/>
          </p:cNvSpPr>
          <p:nvPr/>
        </p:nvSpPr>
        <p:spPr bwMode="auto">
          <a:xfrm>
            <a:off x="0" y="1"/>
            <a:ext cx="121920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000" dirty="0">
              <a:latin typeface="Arial" panose="020B0604020202020204" pitchFamily="34" charset="0"/>
            </a:endParaRPr>
          </a:p>
          <a:p>
            <a:r>
              <a:rPr lang="en-US" altLang="en-US" sz="4000" dirty="0">
                <a:latin typeface="Arial" panose="020B0604020202020204" pitchFamily="34" charset="0"/>
              </a:rPr>
              <a:t>  </a:t>
            </a:r>
          </a:p>
          <a:p>
            <a:pPr algn="ctr"/>
            <a:r>
              <a:rPr lang="en-US" altLang="en-US" sz="3600" dirty="0">
                <a:latin typeface="Arial" panose="020B0604020202020204" pitchFamily="34" charset="0"/>
              </a:rPr>
              <a:t> </a:t>
            </a:r>
            <a:r>
              <a:rPr lang="en-US" altLang="en-US" sz="4000" b="1" dirty="0">
                <a:latin typeface="Bookman Old Style" panose="02050604050505020204" pitchFamily="18" charset="0"/>
              </a:rPr>
              <a:t>3 May He remember </a:t>
            </a:r>
          </a:p>
          <a:p>
            <a:pPr algn="ctr"/>
            <a:r>
              <a:rPr lang="en-US" altLang="en-US" sz="4000" b="1" dirty="0">
                <a:latin typeface="Bookman Old Style" panose="02050604050505020204" pitchFamily="18" charset="0"/>
              </a:rPr>
              <a:t>    all your sacrifices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   and accept your burnt offerings.</a:t>
            </a:r>
            <a:r>
              <a:rPr lang="en-US" altLang="en-US" sz="4000" dirty="0">
                <a:latin typeface="Bookman Old Style" panose="02050604050505020204" pitchFamily="18" charset="0"/>
              </a:rPr>
              <a:t> </a:t>
            </a:r>
          </a:p>
          <a:p>
            <a:pPr algn="ctr"/>
            <a:br>
              <a:rPr lang="en-US" altLang="en-US" sz="4000" dirty="0">
                <a:latin typeface="Bookman Old Style" panose="02050604050505020204" pitchFamily="18" charset="0"/>
              </a:rPr>
            </a:br>
            <a:r>
              <a:rPr lang="en-US" altLang="en-US" sz="4000" b="1" i="1" dirty="0">
                <a:latin typeface="Bookman Old Style" panose="02050604050505020204" pitchFamily="18" charset="0"/>
              </a:rPr>
              <a:t> 4 May He give you </a:t>
            </a:r>
          </a:p>
          <a:p>
            <a:pPr algn="ctr"/>
            <a:r>
              <a:rPr lang="en-US" altLang="en-US" sz="4000" b="1" i="1" dirty="0">
                <a:latin typeface="Bookman Old Style" panose="02050604050505020204" pitchFamily="18" charset="0"/>
              </a:rPr>
              <a:t>    the desire of your heart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    and make all your plans </a:t>
            </a:r>
          </a:p>
          <a:p>
            <a:pPr algn="ctr"/>
            <a:r>
              <a:rPr lang="en-US" altLang="en-US" sz="4000" b="1" i="1" dirty="0">
                <a:latin typeface="Bookman Old Style" panose="02050604050505020204" pitchFamily="18" charset="0"/>
              </a:rPr>
              <a:t>    succeed</a:t>
            </a:r>
            <a:r>
              <a:rPr lang="en-US" altLang="en-US" sz="4000" dirty="0">
                <a:latin typeface="Bookman Old Style" panose="020506040505050202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E484CC55-8D33-4317-9C0B-095542F46BA3}"/>
              </a:ext>
            </a:extLst>
          </p:cNvPr>
          <p:cNvSpPr txBox="1">
            <a:spLocks noChangeArrowheads="1"/>
          </p:cNvSpPr>
          <p:nvPr/>
        </p:nvSpPr>
        <p:spPr bwMode="auto">
          <a:xfrm>
            <a:off x="0" y="1"/>
            <a:ext cx="12192000"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rPr>
              <a:t>     </a:t>
            </a:r>
          </a:p>
          <a:p>
            <a:pPr algn="ctr"/>
            <a:r>
              <a:rPr lang="en-US" altLang="en-US" sz="4000" b="1" dirty="0">
                <a:latin typeface="Bookman Old Style" panose="02050604050505020204" pitchFamily="18" charset="0"/>
              </a:rPr>
              <a:t>5 We will shout for joy </a:t>
            </a:r>
          </a:p>
          <a:p>
            <a:pPr algn="ctr"/>
            <a:r>
              <a:rPr lang="en-US" altLang="en-US" sz="4000" b="1" dirty="0">
                <a:latin typeface="Bookman Old Style" panose="02050604050505020204" pitchFamily="18" charset="0"/>
              </a:rPr>
              <a:t>when you are victorious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and will lift up our banners </a:t>
            </a:r>
          </a:p>
          <a:p>
            <a:pPr algn="ctr"/>
            <a:r>
              <a:rPr lang="en-US" altLang="en-US" sz="4000" b="1" dirty="0">
                <a:latin typeface="Bookman Old Style" panose="02050604050505020204" pitchFamily="18" charset="0"/>
              </a:rPr>
              <a:t>in the name of our God.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May the LORD </a:t>
            </a:r>
          </a:p>
          <a:p>
            <a:pPr algn="ctr"/>
            <a:r>
              <a:rPr lang="en-US" altLang="en-US" sz="4000" b="1" dirty="0">
                <a:latin typeface="Bookman Old Style" panose="02050604050505020204" pitchFamily="18" charset="0"/>
              </a:rPr>
              <a:t>grant all your requests. </a:t>
            </a:r>
          </a:p>
          <a:p>
            <a:endParaRPr lang="en-US" altLang="en-US" sz="2400" b="1" i="1" dirty="0">
              <a:latin typeface="Bookman Old Style" panose="02050604050505020204" pitchFamily="18" charset="0"/>
            </a:endParaRPr>
          </a:p>
          <a:p>
            <a:pPr algn="ctr"/>
            <a:r>
              <a:rPr lang="en-US" altLang="en-US" sz="4000" b="1" i="1" dirty="0">
                <a:latin typeface="Bookman Old Style" panose="02050604050505020204" pitchFamily="18" charset="0"/>
              </a:rPr>
              <a:t>6 Now I know that the LORD </a:t>
            </a:r>
          </a:p>
          <a:p>
            <a:pPr algn="ctr"/>
            <a:r>
              <a:rPr lang="en-US" altLang="en-US" sz="4000" b="1" i="1" dirty="0">
                <a:latin typeface="Bookman Old Style" panose="02050604050505020204" pitchFamily="18" charset="0"/>
              </a:rPr>
              <a:t>saves His anointed; </a:t>
            </a:r>
          </a:p>
          <a:p>
            <a:pPr algn="ctr"/>
            <a:r>
              <a:rPr lang="en-US" altLang="en-US" sz="4000" b="1" i="1" dirty="0">
                <a:latin typeface="Bookman Old Style" panose="02050604050505020204" pitchFamily="18" charset="0"/>
              </a:rPr>
              <a:t>He answers them from His Holy heaven </a:t>
            </a:r>
          </a:p>
          <a:p>
            <a:pPr algn="ctr"/>
            <a:r>
              <a:rPr lang="en-US" altLang="en-US" sz="4000" b="1" i="1" dirty="0">
                <a:latin typeface="Bookman Old Style" panose="02050604050505020204" pitchFamily="18" charset="0"/>
              </a:rPr>
              <a:t>with the saving power of His right hand</a:t>
            </a:r>
            <a:r>
              <a:rPr lang="en-US" altLang="en-US" sz="4000" b="1" i="1" dirty="0">
                <a:latin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800BA11F-E291-4B91-8C64-CD0576B3D87D}"/>
              </a:ext>
            </a:extLst>
          </p:cNvPr>
          <p:cNvSpPr txBox="1">
            <a:spLocks noChangeArrowheads="1"/>
          </p:cNvSpPr>
          <p:nvPr/>
        </p:nvSpPr>
        <p:spPr bwMode="auto">
          <a:xfrm>
            <a:off x="0" y="1"/>
            <a:ext cx="121920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400" b="1" dirty="0">
                <a:latin typeface="Arial" panose="020B0604020202020204" pitchFamily="34" charset="0"/>
              </a:rPr>
              <a:t> </a:t>
            </a:r>
          </a:p>
          <a:p>
            <a:endParaRPr lang="en-US" altLang="en-US" sz="3400" b="1" dirty="0">
              <a:latin typeface="Arial" panose="020B0604020202020204" pitchFamily="34" charset="0"/>
            </a:endParaRPr>
          </a:p>
          <a:p>
            <a:pPr algn="ctr"/>
            <a:r>
              <a:rPr lang="en-US" altLang="en-US" sz="3400" b="1" dirty="0">
                <a:latin typeface="Arial" panose="020B0604020202020204" pitchFamily="34" charset="0"/>
              </a:rPr>
              <a:t>  </a:t>
            </a:r>
            <a:r>
              <a:rPr lang="en-US" altLang="en-US" sz="4000" b="1" dirty="0">
                <a:latin typeface="Bookman Old Style" panose="02050604050505020204" pitchFamily="18" charset="0"/>
              </a:rPr>
              <a:t>7 Some trust in chariots </a:t>
            </a:r>
          </a:p>
          <a:p>
            <a:pPr algn="ctr"/>
            <a:r>
              <a:rPr lang="en-US" altLang="en-US" sz="4000" b="1" dirty="0">
                <a:latin typeface="Bookman Old Style" panose="02050604050505020204" pitchFamily="18" charset="0"/>
              </a:rPr>
              <a:t>and some in horses,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    but we trust in the name </a:t>
            </a:r>
          </a:p>
          <a:p>
            <a:pPr algn="ctr"/>
            <a:r>
              <a:rPr lang="en-US" altLang="en-US" sz="4000" b="1" dirty="0">
                <a:latin typeface="Bookman Old Style" panose="02050604050505020204" pitchFamily="18" charset="0"/>
              </a:rPr>
              <a:t>of the LORD our God.</a:t>
            </a:r>
          </a:p>
          <a:p>
            <a:r>
              <a:rPr lang="en-US" altLang="en-US" sz="3400" b="1" dirty="0">
                <a:latin typeface="Arial" panose="020B0604020202020204" pitchFamily="34" charset="0"/>
              </a:rPr>
              <a:t> </a:t>
            </a:r>
          </a:p>
          <a:p>
            <a:pPr algn="ctr"/>
            <a:r>
              <a:rPr lang="en-US" altLang="en-US" sz="3400" b="1" dirty="0">
                <a:latin typeface="Arial" panose="020B0604020202020204" pitchFamily="34" charset="0"/>
              </a:rPr>
              <a:t> </a:t>
            </a:r>
            <a:r>
              <a:rPr lang="en-US" altLang="en-US" sz="4000" b="1" i="1" dirty="0">
                <a:latin typeface="Bookman Old Style" panose="02050604050505020204" pitchFamily="18" charset="0"/>
              </a:rPr>
              <a:t>8 They are brought to </a:t>
            </a:r>
          </a:p>
          <a:p>
            <a:pPr algn="ctr"/>
            <a:r>
              <a:rPr lang="en-US" altLang="en-US" sz="4000" b="1" i="1" dirty="0">
                <a:latin typeface="Bookman Old Style" panose="02050604050505020204" pitchFamily="18" charset="0"/>
              </a:rPr>
              <a:t>their knees and fall,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    but we rise up and stand firm.</a:t>
            </a:r>
            <a:r>
              <a:rPr lang="en-US" altLang="en-US" sz="4000" b="1" dirty="0">
                <a:latin typeface="Bookman Old Style" panose="020506040505050202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E0659073-E06E-4DAA-9FD7-B513E66F23C7}"/>
              </a:ext>
            </a:extLst>
          </p:cNvPr>
          <p:cNvSpPr txBox="1">
            <a:spLocks noChangeArrowheads="1"/>
          </p:cNvSpPr>
          <p:nvPr/>
        </p:nvSpPr>
        <p:spPr bwMode="auto">
          <a:xfrm>
            <a:off x="0" y="1"/>
            <a:ext cx="121920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400" b="1" i="1" dirty="0">
                <a:latin typeface="Arial" panose="020B0604020202020204" pitchFamily="34" charset="0"/>
              </a:rPr>
              <a:t> </a:t>
            </a:r>
          </a:p>
          <a:p>
            <a:endParaRPr lang="en-US" altLang="en-US" sz="3400" b="1" i="1" dirty="0">
              <a:latin typeface="Arial" panose="020B0604020202020204" pitchFamily="34" charset="0"/>
            </a:endParaRPr>
          </a:p>
          <a:p>
            <a:endParaRPr lang="en-US" altLang="en-US" sz="3400" b="1" i="1" dirty="0">
              <a:latin typeface="Arial" panose="020B0604020202020204" pitchFamily="34" charset="0"/>
            </a:endParaRPr>
          </a:p>
          <a:p>
            <a:pPr algn="ctr"/>
            <a:r>
              <a:rPr lang="en-US" altLang="en-US" sz="3400" b="1" i="1" dirty="0">
                <a:latin typeface="Arial" panose="020B0604020202020204" pitchFamily="34" charset="0"/>
              </a:rPr>
              <a:t>  </a:t>
            </a:r>
            <a:r>
              <a:rPr lang="en-US" altLang="en-US" sz="4000" b="1" i="1" dirty="0">
                <a:latin typeface="Bookman Old Style" panose="02050604050505020204" pitchFamily="18" charset="0"/>
              </a:rPr>
              <a:t>9 O LORD, save the Us!</a:t>
            </a:r>
          </a:p>
          <a:p>
            <a:pPr algn="ctr"/>
            <a:r>
              <a:rPr lang="en-US" altLang="en-US" sz="4000" b="1" i="1" dirty="0">
                <a:latin typeface="Bookman Old Style" panose="02050604050505020204" pitchFamily="18" charset="0"/>
              </a:rPr>
              <a:t>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     Answer us when we call!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78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C5114FAC-5393-4934-877D-8D38191CC910}"/>
              </a:ext>
            </a:extLst>
          </p:cNvPr>
          <p:cNvSpPr txBox="1">
            <a:spLocks noChangeArrowheads="1"/>
          </p:cNvSpPr>
          <p:nvPr/>
        </p:nvSpPr>
        <p:spPr bwMode="auto">
          <a:xfrm>
            <a:off x="0" y="0"/>
            <a:ext cx="12192000" cy="5875338"/>
          </a:xfrm>
          <a:prstGeom prst="rect">
            <a:avLst/>
          </a:prstGeom>
          <a:noFill/>
          <a:ln>
            <a:noFill/>
          </a:ln>
          <a:effectLst/>
        </p:spPr>
        <p:txBody>
          <a:bodyPr wrap="square">
            <a:spAutoFit/>
          </a:bodyPr>
          <a:lstStyle/>
          <a:p>
            <a:pPr eaLnBrk="1" hangingPunct="1">
              <a:lnSpc>
                <a:spcPct val="140000"/>
              </a:lnSpc>
              <a:defRPr/>
            </a:pPr>
            <a:endParaRPr lang="en-AU" altLang="en-US" b="1" dirty="0">
              <a:solidFill>
                <a:schemeClr val="bg1"/>
              </a:solidFill>
              <a:latin typeface="Bookman Old Style" panose="02050604050505020204" pitchFamily="18" charset="0"/>
            </a:endParaRPr>
          </a:p>
          <a:p>
            <a:pPr algn="ctr" eaLnBrk="1" hangingPunct="1">
              <a:lnSpc>
                <a:spcPct val="200000"/>
              </a:lnSpc>
              <a:defRPr/>
            </a:pPr>
            <a:r>
              <a:rPr lang="en-AU" altLang="en-US" sz="4000" b="1" dirty="0">
                <a:solidFill>
                  <a:schemeClr val="bg1"/>
                </a:solidFill>
                <a:latin typeface="Bookman Old Style" panose="02050604050505020204" pitchFamily="18" charset="0"/>
              </a:rPr>
              <a:t>God merciful and righteous is,</a:t>
            </a:r>
          </a:p>
          <a:p>
            <a:pPr algn="ctr" eaLnBrk="1" hangingPunct="1">
              <a:lnSpc>
                <a:spcPct val="200000"/>
              </a:lnSpc>
              <a:defRPr/>
            </a:pPr>
            <a:r>
              <a:rPr lang="en-AU" altLang="en-US" sz="4000" b="1" dirty="0">
                <a:solidFill>
                  <a:schemeClr val="bg1"/>
                </a:solidFill>
                <a:latin typeface="Bookman Old Style" panose="02050604050505020204" pitchFamily="18" charset="0"/>
              </a:rPr>
              <a:t>A gracious Lord is He;</a:t>
            </a:r>
          </a:p>
          <a:p>
            <a:pPr algn="ctr" eaLnBrk="1" hangingPunct="1">
              <a:lnSpc>
                <a:spcPct val="200000"/>
              </a:lnSpc>
              <a:defRPr/>
            </a:pPr>
            <a:r>
              <a:rPr lang="en-AU" altLang="en-US" sz="4000" b="1" dirty="0">
                <a:solidFill>
                  <a:schemeClr val="bg1"/>
                </a:solidFill>
                <a:latin typeface="Bookman Old Style" panose="02050604050505020204" pitchFamily="18" charset="0"/>
              </a:rPr>
              <a:t>What shall I render to the Lord</a:t>
            </a:r>
          </a:p>
          <a:p>
            <a:pPr algn="ctr" eaLnBrk="1" hangingPunct="1">
              <a:lnSpc>
                <a:spcPct val="200000"/>
              </a:lnSpc>
              <a:defRPr/>
            </a:pPr>
            <a:r>
              <a:rPr lang="en-AU" altLang="en-US" sz="4000" b="1" dirty="0">
                <a:solidFill>
                  <a:schemeClr val="bg1"/>
                </a:solidFill>
                <a:latin typeface="Bookman Old Style" panose="02050604050505020204" pitchFamily="18" charset="0"/>
              </a:rPr>
              <a:t>For all His gifts to me?</a:t>
            </a:r>
          </a:p>
          <a:p>
            <a:pPr algn="ctr" eaLnBrk="1" hangingPunct="1">
              <a:lnSpc>
                <a:spcPct val="200000"/>
              </a:lnSpc>
              <a:defRPr/>
            </a:pPr>
            <a:r>
              <a:rPr lang="en-AU"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1/5</a:t>
            </a:r>
            <a:endPar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90976C87-1407-494C-BECE-65D3F8006A5A}"/>
              </a:ext>
            </a:extLst>
          </p:cNvPr>
          <p:cNvSpPr txBox="1">
            <a:spLocks noChangeArrowheads="1"/>
          </p:cNvSpPr>
          <p:nvPr/>
        </p:nvSpPr>
        <p:spPr bwMode="auto">
          <a:xfrm>
            <a:off x="0" y="0"/>
            <a:ext cx="12192000" cy="5875338"/>
          </a:xfrm>
          <a:prstGeom prst="rect">
            <a:avLst/>
          </a:prstGeom>
          <a:noFill/>
          <a:ln>
            <a:noFill/>
          </a:ln>
          <a:effectLst/>
        </p:spPr>
        <p:txBody>
          <a:bodyPr wrap="square">
            <a:spAutoFit/>
          </a:bodyPr>
          <a:lstStyle/>
          <a:p>
            <a:pPr eaLnBrk="1" hangingPunct="1">
              <a:lnSpc>
                <a:spcPct val="140000"/>
              </a:lnSpc>
              <a:defRPr/>
            </a:pPr>
            <a:endParaRPr lang="en-AU" altLang="en-US" b="1" dirty="0">
              <a:solidFill>
                <a:schemeClr val="bg1"/>
              </a:solidFill>
              <a:latin typeface="Bookman Old Style" panose="02050604050505020204" pitchFamily="18" charset="0"/>
            </a:endParaRPr>
          </a:p>
          <a:p>
            <a:pPr algn="ctr" eaLnBrk="1" hangingPunct="1">
              <a:lnSpc>
                <a:spcPct val="200000"/>
              </a:lnSpc>
              <a:defRPr/>
            </a:pPr>
            <a:r>
              <a:rPr lang="en-AU" altLang="en-US" sz="4000" b="1" dirty="0">
                <a:solidFill>
                  <a:schemeClr val="bg1"/>
                </a:solidFill>
                <a:latin typeface="Bookman Old Style" panose="02050604050505020204" pitchFamily="18" charset="0"/>
              </a:rPr>
              <a:t>I’ll lift with joy salvation’s cup,</a:t>
            </a:r>
          </a:p>
          <a:p>
            <a:pPr algn="ctr" eaLnBrk="1" hangingPunct="1">
              <a:lnSpc>
                <a:spcPct val="200000"/>
              </a:lnSpc>
              <a:defRPr/>
            </a:pPr>
            <a:r>
              <a:rPr lang="en-AU" altLang="en-US" sz="4000" b="1" dirty="0">
                <a:solidFill>
                  <a:schemeClr val="bg1"/>
                </a:solidFill>
                <a:latin typeface="Bookman Old Style" panose="02050604050505020204" pitchFamily="18" charset="0"/>
              </a:rPr>
              <a:t>On God’s name will I call;</a:t>
            </a:r>
          </a:p>
          <a:p>
            <a:pPr algn="ctr" eaLnBrk="1" hangingPunct="1">
              <a:lnSpc>
                <a:spcPct val="200000"/>
              </a:lnSpc>
              <a:defRPr/>
            </a:pPr>
            <a:r>
              <a:rPr lang="en-AU" altLang="en-US" sz="4000" b="1" dirty="0">
                <a:solidFill>
                  <a:schemeClr val="bg1"/>
                </a:solidFill>
                <a:latin typeface="Bookman Old Style" panose="02050604050505020204" pitchFamily="18" charset="0"/>
              </a:rPr>
              <a:t>The vow I promised I will pay</a:t>
            </a:r>
          </a:p>
          <a:p>
            <a:pPr algn="ctr" eaLnBrk="1" hangingPunct="1">
              <a:lnSpc>
                <a:spcPct val="200000"/>
              </a:lnSpc>
              <a:defRPr/>
            </a:pPr>
            <a:r>
              <a:rPr lang="en-AU" altLang="en-US" sz="4000" b="1" dirty="0">
                <a:solidFill>
                  <a:schemeClr val="bg1"/>
                </a:solidFill>
                <a:latin typeface="Bookman Old Style" panose="02050604050505020204" pitchFamily="18" charset="0"/>
              </a:rPr>
              <a:t>Now in the sight of all.</a:t>
            </a:r>
          </a:p>
          <a:p>
            <a:pPr algn="ctr" eaLnBrk="1" hangingPunct="1">
              <a:lnSpc>
                <a:spcPct val="200000"/>
              </a:lnSpc>
              <a:defRPr/>
            </a:pPr>
            <a:r>
              <a:rPr lang="en-AU"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2/5</a:t>
            </a:r>
            <a:endPar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6997678D-6B3F-4143-B123-7F786DF315C5}"/>
              </a:ext>
            </a:extLst>
          </p:cNvPr>
          <p:cNvSpPr txBox="1">
            <a:spLocks noChangeArrowheads="1"/>
          </p:cNvSpPr>
          <p:nvPr/>
        </p:nvSpPr>
        <p:spPr bwMode="auto">
          <a:xfrm>
            <a:off x="0" y="0"/>
            <a:ext cx="12192000" cy="5875338"/>
          </a:xfrm>
          <a:prstGeom prst="rect">
            <a:avLst/>
          </a:prstGeom>
          <a:noFill/>
          <a:ln>
            <a:noFill/>
          </a:ln>
          <a:effectLst/>
        </p:spPr>
        <p:txBody>
          <a:bodyPr wrap="square">
            <a:spAutoFit/>
          </a:bodyPr>
          <a:lstStyle/>
          <a:p>
            <a:pPr algn="ctr" eaLnBrk="1" hangingPunct="1">
              <a:lnSpc>
                <a:spcPct val="140000"/>
              </a:lnSpc>
              <a:defRPr/>
            </a:pPr>
            <a:endParaRPr lang="en-AU" altLang="en-US" b="1" dirty="0">
              <a:solidFill>
                <a:schemeClr val="bg1"/>
              </a:solidFill>
              <a:latin typeface="Bookman Old Style" panose="02050604050505020204" pitchFamily="18" charset="0"/>
            </a:endParaRPr>
          </a:p>
          <a:p>
            <a:pPr algn="ctr" eaLnBrk="1" hangingPunct="1">
              <a:lnSpc>
                <a:spcPct val="200000"/>
              </a:lnSpc>
              <a:defRPr/>
            </a:pPr>
            <a:r>
              <a:rPr lang="en-AU" altLang="en-US" sz="4000" b="1" dirty="0">
                <a:solidFill>
                  <a:schemeClr val="bg1"/>
                </a:solidFill>
                <a:latin typeface="Bookman Old Style" panose="02050604050505020204" pitchFamily="18" charset="0"/>
              </a:rPr>
              <a:t>The death of every saint of God</a:t>
            </a:r>
          </a:p>
          <a:p>
            <a:pPr algn="ctr" eaLnBrk="1" hangingPunct="1">
              <a:lnSpc>
                <a:spcPct val="200000"/>
              </a:lnSpc>
              <a:defRPr/>
            </a:pPr>
            <a:r>
              <a:rPr lang="en-AU" altLang="en-US" sz="4000" b="1" dirty="0">
                <a:solidFill>
                  <a:schemeClr val="bg1"/>
                </a:solidFill>
                <a:latin typeface="Bookman Old Style" panose="02050604050505020204" pitchFamily="18" charset="0"/>
              </a:rPr>
              <a:t>Is precious in His sight.</a:t>
            </a:r>
          </a:p>
          <a:p>
            <a:pPr algn="ctr" eaLnBrk="1" hangingPunct="1">
              <a:lnSpc>
                <a:spcPct val="200000"/>
              </a:lnSpc>
              <a:defRPr/>
            </a:pPr>
            <a:r>
              <a:rPr lang="en-AU" altLang="en-US" sz="4000" b="1" dirty="0">
                <a:solidFill>
                  <a:schemeClr val="bg1"/>
                </a:solidFill>
                <a:latin typeface="Bookman Old Style" panose="02050604050505020204" pitchFamily="18" charset="0"/>
              </a:rPr>
              <a:t>I am Your slave, Your handmaid’s son</a:t>
            </a:r>
          </a:p>
          <a:p>
            <a:pPr algn="ctr" eaLnBrk="1" hangingPunct="1">
              <a:lnSpc>
                <a:spcPct val="200000"/>
              </a:lnSpc>
              <a:defRPr/>
            </a:pPr>
            <a:r>
              <a:rPr lang="en-AU" altLang="en-US" sz="4000" b="1" dirty="0">
                <a:solidFill>
                  <a:schemeClr val="bg1"/>
                </a:solidFill>
                <a:latin typeface="Bookman Old Style" panose="02050604050505020204" pitchFamily="18" charset="0"/>
              </a:rPr>
              <a:t>Set free, Lord, by Your might.</a:t>
            </a:r>
          </a:p>
          <a:p>
            <a:pPr algn="ctr" eaLnBrk="1" hangingPunct="1">
              <a:lnSpc>
                <a:spcPct val="200000"/>
              </a:lnSpc>
              <a:defRPr/>
            </a:pPr>
            <a:r>
              <a:rPr lang="en-AU"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3/5</a:t>
            </a:r>
            <a:endPar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CE4C1F42-461B-4561-9FA7-B60CABDB12B4}"/>
              </a:ext>
            </a:extLst>
          </p:cNvPr>
          <p:cNvSpPr txBox="1">
            <a:spLocks noChangeArrowheads="1"/>
          </p:cNvSpPr>
          <p:nvPr/>
        </p:nvSpPr>
        <p:spPr bwMode="auto">
          <a:xfrm>
            <a:off x="0" y="0"/>
            <a:ext cx="12192000" cy="5875338"/>
          </a:xfrm>
          <a:prstGeom prst="rect">
            <a:avLst/>
          </a:prstGeom>
          <a:noFill/>
          <a:ln>
            <a:noFill/>
          </a:ln>
          <a:effectLst/>
        </p:spPr>
        <p:txBody>
          <a:bodyPr wrap="square">
            <a:spAutoFit/>
          </a:bodyPr>
          <a:lstStyle/>
          <a:p>
            <a:pPr eaLnBrk="1" hangingPunct="1">
              <a:lnSpc>
                <a:spcPct val="140000"/>
              </a:lnSpc>
              <a:defRPr/>
            </a:pPr>
            <a:endParaRPr lang="en-AU" altLang="en-US" b="1" dirty="0">
              <a:solidFill>
                <a:schemeClr val="bg1"/>
              </a:solidFill>
              <a:latin typeface="Bookman Old Style" panose="02050604050505020204" pitchFamily="18" charset="0"/>
            </a:endParaRPr>
          </a:p>
          <a:p>
            <a:pPr algn="ctr" eaLnBrk="1" hangingPunct="1">
              <a:lnSpc>
                <a:spcPct val="200000"/>
              </a:lnSpc>
              <a:defRPr/>
            </a:pPr>
            <a:r>
              <a:rPr lang="en-AU" altLang="en-US" sz="4000" b="1" dirty="0">
                <a:solidFill>
                  <a:schemeClr val="bg1"/>
                </a:solidFill>
                <a:latin typeface="Bookman Old Style" panose="02050604050505020204" pitchFamily="18" charset="0"/>
              </a:rPr>
              <a:t>Thanksgiving I will offer You,</a:t>
            </a:r>
          </a:p>
          <a:p>
            <a:pPr algn="ctr" eaLnBrk="1" hangingPunct="1">
              <a:lnSpc>
                <a:spcPct val="200000"/>
              </a:lnSpc>
              <a:defRPr/>
            </a:pPr>
            <a:r>
              <a:rPr lang="en-AU" altLang="en-US" sz="4000" b="1" dirty="0">
                <a:solidFill>
                  <a:schemeClr val="bg1"/>
                </a:solidFill>
                <a:latin typeface="Bookman Old Style" panose="02050604050505020204" pitchFamily="18" charset="0"/>
              </a:rPr>
              <a:t>on God’s name will I call.</a:t>
            </a:r>
          </a:p>
          <a:p>
            <a:pPr algn="ctr" eaLnBrk="1" hangingPunct="1">
              <a:lnSpc>
                <a:spcPct val="200000"/>
              </a:lnSpc>
              <a:defRPr/>
            </a:pPr>
            <a:r>
              <a:rPr lang="en-AU" altLang="en-US" sz="4000" b="1" dirty="0">
                <a:solidFill>
                  <a:schemeClr val="bg1"/>
                </a:solidFill>
                <a:latin typeface="Bookman Old Style" panose="02050604050505020204" pitchFamily="18" charset="0"/>
              </a:rPr>
              <a:t>I’ll pay my vows unto the Lord</a:t>
            </a:r>
          </a:p>
          <a:p>
            <a:pPr algn="ctr" eaLnBrk="1" hangingPunct="1">
              <a:lnSpc>
                <a:spcPct val="200000"/>
              </a:lnSpc>
              <a:defRPr/>
            </a:pPr>
            <a:r>
              <a:rPr lang="en-AU" altLang="en-US" sz="4000" b="1" dirty="0">
                <a:solidFill>
                  <a:schemeClr val="bg1"/>
                </a:solidFill>
                <a:latin typeface="Bookman Old Style" panose="02050604050505020204" pitchFamily="18" charset="0"/>
              </a:rPr>
              <a:t>Now in the sight of all.</a:t>
            </a:r>
          </a:p>
          <a:p>
            <a:pPr algn="ctr" eaLnBrk="1" hangingPunct="1">
              <a:lnSpc>
                <a:spcPct val="200000"/>
              </a:lnSpc>
              <a:defRPr/>
            </a:pPr>
            <a:r>
              <a:rPr lang="en-AU"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4/5</a:t>
            </a:r>
            <a:endPar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2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6070B96C-6547-44B1-BB0B-307380D0D5DD}"/>
              </a:ext>
            </a:extLst>
          </p:cNvPr>
          <p:cNvSpPr txBox="1">
            <a:spLocks noChangeArrowheads="1"/>
          </p:cNvSpPr>
          <p:nvPr/>
        </p:nvSpPr>
        <p:spPr bwMode="auto">
          <a:xfrm>
            <a:off x="0" y="1"/>
            <a:ext cx="12192000" cy="6342063"/>
          </a:xfrm>
          <a:prstGeom prst="rect">
            <a:avLst/>
          </a:prstGeom>
          <a:noFill/>
          <a:ln>
            <a:noFill/>
          </a:ln>
          <a:effectLst/>
        </p:spPr>
        <p:txBody>
          <a:bodyPr wrap="square">
            <a:spAutoFit/>
          </a:bodyPr>
          <a:lstStyle/>
          <a:p>
            <a:pPr algn="ctr" eaLnBrk="1" hangingPunct="1">
              <a:lnSpc>
                <a:spcPct val="140000"/>
              </a:lnSpc>
              <a:defRPr/>
            </a:pPr>
            <a:endParaRPr lang="en-AU" altLang="en-US" b="1" dirty="0">
              <a:solidFill>
                <a:schemeClr val="bg1"/>
              </a:solidFill>
              <a:latin typeface="Bookman Old Style" panose="02050604050505020204" pitchFamily="18" charset="0"/>
            </a:endParaRPr>
          </a:p>
          <a:p>
            <a:pPr algn="ctr" eaLnBrk="1" hangingPunct="1">
              <a:lnSpc>
                <a:spcPct val="200000"/>
              </a:lnSpc>
              <a:defRPr/>
            </a:pPr>
            <a:r>
              <a:rPr lang="en-AU" altLang="en-US" sz="4000" b="1" dirty="0">
                <a:solidFill>
                  <a:schemeClr val="bg1"/>
                </a:solidFill>
                <a:latin typeface="Bookman Old Style" panose="02050604050505020204" pitchFamily="18" charset="0"/>
              </a:rPr>
              <a:t>Within the courts of God’s own house,</a:t>
            </a:r>
          </a:p>
          <a:p>
            <a:pPr algn="ctr" eaLnBrk="1" hangingPunct="1">
              <a:lnSpc>
                <a:spcPct val="200000"/>
              </a:lnSpc>
              <a:defRPr/>
            </a:pPr>
            <a:r>
              <a:rPr lang="en-AU" altLang="en-US" sz="4000" b="1" dirty="0">
                <a:solidFill>
                  <a:schemeClr val="bg1"/>
                </a:solidFill>
                <a:latin typeface="Bookman Old Style" panose="02050604050505020204" pitchFamily="18" charset="0"/>
              </a:rPr>
              <a:t>Within His holy place,</a:t>
            </a:r>
          </a:p>
          <a:p>
            <a:pPr algn="ctr" eaLnBrk="1" hangingPunct="1">
              <a:lnSpc>
                <a:spcPct val="200000"/>
              </a:lnSpc>
              <a:defRPr/>
            </a:pPr>
            <a:r>
              <a:rPr lang="en-AU" altLang="en-US" sz="4000" b="1" dirty="0">
                <a:solidFill>
                  <a:schemeClr val="bg1"/>
                </a:solidFill>
                <a:latin typeface="Bookman Old Style" panose="02050604050505020204" pitchFamily="18" charset="0"/>
              </a:rPr>
              <a:t>O city of Jerusalem</a:t>
            </a:r>
          </a:p>
          <a:p>
            <a:pPr algn="ctr" eaLnBrk="1" hangingPunct="1">
              <a:lnSpc>
                <a:spcPct val="200000"/>
              </a:lnSpc>
              <a:defRPr/>
            </a:pPr>
            <a:r>
              <a:rPr lang="en-AU" altLang="en-US" sz="4000" b="1" dirty="0">
                <a:solidFill>
                  <a:schemeClr val="bg1"/>
                </a:solidFill>
                <a:latin typeface="Bookman Old Style" panose="02050604050505020204" pitchFamily="18" charset="0"/>
              </a:rPr>
              <a:t>Unto the Lord Give praise.</a:t>
            </a:r>
          </a:p>
          <a:p>
            <a:pPr algn="ctr" eaLnBrk="1" hangingPunct="1">
              <a:lnSpc>
                <a:spcPct val="200000"/>
              </a:lnSpc>
              <a:defRPr/>
            </a:pPr>
            <a:r>
              <a:rPr lang="en-AU"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5/5</a:t>
            </a:r>
          </a:p>
          <a:p>
            <a:pPr algn="ctr" eaLnBrk="1" hangingPunct="1">
              <a:lnSpc>
                <a:spcPct val="140000"/>
              </a:lnSpc>
              <a:defRPr/>
            </a:pPr>
            <a:r>
              <a:rPr lang="en-AU" altLang="en-US" sz="2000" b="1" dirty="0">
                <a:solidFill>
                  <a:schemeClr val="bg1"/>
                </a:solidFill>
                <a:latin typeface="Bookman Old Style" panose="02050604050505020204" pitchFamily="18" charset="0"/>
              </a:rPr>
              <a:t>Neil Dougall 1776-1862</a:t>
            </a:r>
            <a:endParaRPr lang="en-US" altLang="en-US" sz="2000" b="1" dirty="0">
              <a:solidFill>
                <a:schemeClr val="bg1"/>
              </a:solidFill>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3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nouncement Stock Photos and Images - 123RF">
            <a:extLst>
              <a:ext uri="{FF2B5EF4-FFF2-40B4-BE49-F238E27FC236}">
                <a16:creationId xmlns:a16="http://schemas.microsoft.com/office/drawing/2014/main" id="{814BBE7B-1CED-4823-BE58-73121F22E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
            <a:ext cx="12256568" cy="685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9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lping Young Children With Sharing • ZERO TO THREE">
            <a:extLst>
              <a:ext uri="{FF2B5EF4-FFF2-40B4-BE49-F238E27FC236}">
                <a16:creationId xmlns:a16="http://schemas.microsoft.com/office/drawing/2014/main" id="{096C57C5-4FA3-4B67-B259-8D0FF11DB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9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105A96-F45B-44FF-AC71-C1F8BA543AF8}"/>
              </a:ext>
            </a:extLst>
          </p:cNvPr>
          <p:cNvSpPr txBox="1"/>
          <p:nvPr/>
        </p:nvSpPr>
        <p:spPr>
          <a:xfrm>
            <a:off x="0" y="0"/>
            <a:ext cx="12192000" cy="6186309"/>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Books?? </a:t>
            </a:r>
          </a:p>
          <a:p>
            <a:pPr algn="ctr"/>
            <a:r>
              <a:rPr lang="en-US" sz="6600" b="1" dirty="0">
                <a:latin typeface="Arial" panose="020B0604020202020204" pitchFamily="34" charset="0"/>
                <a:cs typeface="Arial" panose="020B0604020202020204" pitchFamily="34" charset="0"/>
              </a:rPr>
              <a:t>Or Movies</a:t>
            </a:r>
          </a:p>
          <a:p>
            <a:pPr algn="ctr"/>
            <a:r>
              <a:rPr lang="en-US" sz="6600" b="1" dirty="0">
                <a:latin typeface="Arial" panose="020B0604020202020204" pitchFamily="34" charset="0"/>
                <a:cs typeface="Arial" panose="020B0604020202020204" pitchFamily="34" charset="0"/>
              </a:rPr>
              <a:t>Anniversary?</a:t>
            </a:r>
          </a:p>
          <a:p>
            <a:pPr algn="ctr"/>
            <a:r>
              <a:rPr lang="en-US" sz="6600" b="1" dirty="0">
                <a:latin typeface="Arial" panose="020B0604020202020204" pitchFamily="34" charset="0"/>
                <a:cs typeface="Arial" panose="020B0604020202020204" pitchFamily="34" charset="0"/>
              </a:rPr>
              <a:t>Birthday?</a:t>
            </a:r>
          </a:p>
          <a:p>
            <a:pPr algn="ctr"/>
            <a:r>
              <a:rPr lang="en-US" sz="6600" b="1" dirty="0">
                <a:latin typeface="Arial" panose="020B0604020202020204" pitchFamily="34" charset="0"/>
                <a:cs typeface="Arial" panose="020B0604020202020204" pitchFamily="34" charset="0"/>
              </a:rPr>
              <a:t>Births?</a:t>
            </a:r>
          </a:p>
          <a:p>
            <a:pPr algn="ctr"/>
            <a:r>
              <a:rPr lang="en-US" sz="6600" b="1" dirty="0">
                <a:latin typeface="Arial" panose="020B0604020202020204" pitchFamily="34" charset="0"/>
                <a:cs typeface="Arial" panose="020B0604020202020204" pitchFamily="34" charset="0"/>
              </a:rPr>
              <a:t>Good News?</a:t>
            </a:r>
            <a:endParaRPr lang="en-AU"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4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d you know … automatic offering – Mount Olive Ministries">
            <a:extLst>
              <a:ext uri="{FF2B5EF4-FFF2-40B4-BE49-F238E27FC236}">
                <a16:creationId xmlns:a16="http://schemas.microsoft.com/office/drawing/2014/main" id="{CA18DAD5-E5D2-43A2-839D-267B7027A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6" y="-58322"/>
            <a:ext cx="12223635" cy="691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7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7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iest, Prophet, And Judge (Overview Of 1 Samuel) – New Grace Baptist Church">
            <a:extLst>
              <a:ext uri="{FF2B5EF4-FFF2-40B4-BE49-F238E27FC236}">
                <a16:creationId xmlns:a16="http://schemas.microsoft.com/office/drawing/2014/main" id="{B9B79CA7-11CB-407D-8C2F-93C00ED1A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464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3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7BE42E-5FC2-463D-AD94-D5E80538D3D6}"/>
              </a:ext>
            </a:extLst>
          </p:cNvPr>
          <p:cNvSpPr txBox="1"/>
          <p:nvPr/>
        </p:nvSpPr>
        <p:spPr>
          <a:xfrm>
            <a:off x="0" y="0"/>
            <a:ext cx="12192000" cy="5016758"/>
          </a:xfrm>
          <a:prstGeom prst="rect">
            <a:avLst/>
          </a:prstGeom>
          <a:noFill/>
        </p:spPr>
        <p:txBody>
          <a:bodyPr wrap="square" rtlCol="0">
            <a:spAutoFit/>
          </a:bodyPr>
          <a:lstStyle/>
          <a:p>
            <a:pPr algn="ctr"/>
            <a:r>
              <a:rPr lang="en-AU" sz="4000" b="1" dirty="0">
                <a:effectLst/>
                <a:latin typeface="Arial" panose="020B0604020202020204" pitchFamily="34" charset="0"/>
                <a:ea typeface="Times New Roman" panose="02020603050405020304" pitchFamily="18" charset="0"/>
                <a:cs typeface="Arial" panose="020B0604020202020204" pitchFamily="34" charset="0"/>
              </a:rPr>
              <a:t>1 Samuel 15:34-16:13</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34 </a:t>
            </a:r>
            <a:r>
              <a:rPr lang="en-AU" sz="4000" dirty="0">
                <a:effectLst/>
                <a:latin typeface="Arial" panose="020B0604020202020204" pitchFamily="34" charset="0"/>
                <a:ea typeface="Times New Roman" panose="02020603050405020304" pitchFamily="18" charset="0"/>
                <a:cs typeface="Arial" panose="020B0604020202020204" pitchFamily="34" charset="0"/>
              </a:rPr>
              <a:t>Then Samuel left for Ramah, but Saul went up to his home in Gibeah of Saul.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35 </a:t>
            </a:r>
            <a:r>
              <a:rPr lang="en-AU" sz="4000" dirty="0">
                <a:effectLst/>
                <a:latin typeface="Arial" panose="020B0604020202020204" pitchFamily="34" charset="0"/>
                <a:ea typeface="Times New Roman" panose="02020603050405020304" pitchFamily="18" charset="0"/>
                <a:cs typeface="Arial" panose="020B0604020202020204" pitchFamily="34" charset="0"/>
              </a:rPr>
              <a:t>Until the day Samuel died, he did not go to see Saul again, though Samuel mourned for him. </a:t>
            </a:r>
          </a:p>
          <a:p>
            <a:pPr algn="ctr"/>
            <a:r>
              <a:rPr lang="en-AU" sz="4000" dirty="0">
                <a:effectLst/>
                <a:latin typeface="Arial" panose="020B0604020202020204" pitchFamily="34" charset="0"/>
                <a:ea typeface="Times New Roman" panose="02020603050405020304" pitchFamily="18" charset="0"/>
                <a:cs typeface="Arial" panose="020B0604020202020204" pitchFamily="34" charset="0"/>
              </a:rPr>
              <a:t>And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regretted that he had made Saul king over Israel.</a:t>
            </a:r>
          </a:p>
          <a:p>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27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4F230-49A4-448C-94D2-26930936E9C2}"/>
              </a:ext>
            </a:extLst>
          </p:cNvPr>
          <p:cNvSpPr txBox="1"/>
          <p:nvPr/>
        </p:nvSpPr>
        <p:spPr>
          <a:xfrm>
            <a:off x="0" y="0"/>
            <a:ext cx="12192000" cy="6247864"/>
          </a:xfrm>
          <a:prstGeom prst="rect">
            <a:avLst/>
          </a:prstGeom>
          <a:noFill/>
        </p:spPr>
        <p:txBody>
          <a:bodyPr wrap="square" rtlCol="0">
            <a:spAutoFit/>
          </a:bodyPr>
          <a:lstStyle/>
          <a:p>
            <a:r>
              <a:rPr lang="en-AU" sz="4000" b="1" dirty="0">
                <a:effectLst/>
                <a:latin typeface="Arial" panose="020B0604020202020204" pitchFamily="34" charset="0"/>
                <a:ea typeface="Times New Roman" panose="02020603050405020304" pitchFamily="18" charset="0"/>
                <a:cs typeface="Arial" panose="020B0604020202020204" pitchFamily="34" charset="0"/>
              </a:rPr>
              <a:t>Samuel Anoints David</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a:p>
            <a:r>
              <a:rPr lang="en-AU" sz="4000" b="1" dirty="0">
                <a:effectLst/>
                <a:latin typeface="Arial" panose="020B0604020202020204" pitchFamily="34" charset="0"/>
                <a:ea typeface="Times New Roman" panose="02020603050405020304" pitchFamily="18" charset="0"/>
                <a:cs typeface="Arial" panose="020B0604020202020204" pitchFamily="34" charset="0"/>
              </a:rPr>
              <a:t>16 </a:t>
            </a:r>
            <a:r>
              <a:rPr lang="en-AU" sz="4000" dirty="0">
                <a:effectLst/>
                <a:latin typeface="Arial" panose="020B0604020202020204" pitchFamily="34" charset="0"/>
                <a:ea typeface="Times New Roman" panose="02020603050405020304" pitchFamily="18" charset="0"/>
                <a:cs typeface="Arial" panose="020B0604020202020204" pitchFamily="34" charset="0"/>
              </a:rPr>
              <a:t>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said to Samuel, “How long will you mourn for Saul, since I have rejected him as king over Israel? Fill your horn with oil and be on your way; I am sending you to Jesse of Bethlehem. </a:t>
            </a:r>
          </a:p>
          <a:p>
            <a:r>
              <a:rPr lang="en-AU" sz="4000" dirty="0">
                <a:effectLst/>
                <a:latin typeface="Arial" panose="020B0604020202020204" pitchFamily="34" charset="0"/>
                <a:ea typeface="Times New Roman" panose="02020603050405020304" pitchFamily="18" charset="0"/>
                <a:cs typeface="Arial" panose="020B0604020202020204" pitchFamily="34" charset="0"/>
              </a:rPr>
              <a:t>I have chosen one of his sons to be king.”</a:t>
            </a:r>
          </a:p>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2 </a:t>
            </a:r>
            <a:r>
              <a:rPr lang="en-AU" sz="4000" dirty="0">
                <a:effectLst/>
                <a:latin typeface="Arial" panose="020B0604020202020204" pitchFamily="34" charset="0"/>
                <a:ea typeface="Times New Roman" panose="02020603050405020304" pitchFamily="18" charset="0"/>
                <a:cs typeface="Arial" panose="020B0604020202020204" pitchFamily="34" charset="0"/>
              </a:rPr>
              <a:t>But Samuel said, “How can I go? If Saul hears about it, he will kill me.”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said, </a:t>
            </a:r>
          </a:p>
          <a:p>
            <a:r>
              <a:rPr lang="en-AU" sz="4000" dirty="0">
                <a:effectLst/>
                <a:latin typeface="Arial" panose="020B0604020202020204" pitchFamily="34" charset="0"/>
                <a:ea typeface="Times New Roman" panose="02020603050405020304" pitchFamily="18" charset="0"/>
                <a:cs typeface="Arial" panose="020B0604020202020204" pitchFamily="34" charset="0"/>
              </a:rPr>
              <a:t>“Take a heifer with you and say, </a:t>
            </a:r>
          </a:p>
          <a:p>
            <a:r>
              <a:rPr lang="en-AU" sz="4000" dirty="0">
                <a:effectLst/>
                <a:latin typeface="Arial" panose="020B0604020202020204" pitchFamily="34" charset="0"/>
                <a:ea typeface="Times New Roman" panose="02020603050405020304" pitchFamily="18" charset="0"/>
                <a:cs typeface="Arial" panose="020B0604020202020204" pitchFamily="34" charset="0"/>
              </a:rPr>
              <a:t>‘I have come to sacrifice to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a:t>
            </a:r>
            <a:endParaRPr lang="en-AU" sz="4000" dirty="0"/>
          </a:p>
        </p:txBody>
      </p:sp>
    </p:spTree>
    <p:extLst>
      <p:ext uri="{BB962C8B-B14F-4D97-AF65-F5344CB8AC3E}">
        <p14:creationId xmlns:p14="http://schemas.microsoft.com/office/powerpoint/2010/main" val="240933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 June">
            <a:extLst>
              <a:ext uri="{FF2B5EF4-FFF2-40B4-BE49-F238E27FC236}">
                <a16:creationId xmlns:a16="http://schemas.microsoft.com/office/drawing/2014/main" id="{2C694482-72BE-4115-86CB-89BC4F381B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78845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B49D61-0A66-40A0-A8B0-A8520F20785A}"/>
              </a:ext>
            </a:extLst>
          </p:cNvPr>
          <p:cNvSpPr txBox="1"/>
          <p:nvPr/>
        </p:nvSpPr>
        <p:spPr>
          <a:xfrm>
            <a:off x="0" y="0"/>
            <a:ext cx="12192000" cy="6863417"/>
          </a:xfrm>
          <a:prstGeom prst="rect">
            <a:avLst/>
          </a:prstGeom>
          <a:noFill/>
        </p:spPr>
        <p:txBody>
          <a:bodyPr wrap="square" rtlCol="0">
            <a:spAutoFit/>
          </a:bodyPr>
          <a:lstStyle/>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3 </a:t>
            </a:r>
            <a:r>
              <a:rPr lang="en-AU" sz="4000" dirty="0">
                <a:effectLst/>
                <a:latin typeface="Arial" panose="020B0604020202020204" pitchFamily="34" charset="0"/>
                <a:ea typeface="Times New Roman" panose="02020603050405020304" pitchFamily="18" charset="0"/>
                <a:cs typeface="Arial" panose="020B0604020202020204" pitchFamily="34" charset="0"/>
              </a:rPr>
              <a:t>Invite Jesse to the sacrifice, and I will show you what to do. You are to anoint for me the one I indicate.”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4 </a:t>
            </a:r>
            <a:r>
              <a:rPr lang="en-AU" sz="4000" dirty="0">
                <a:effectLst/>
                <a:latin typeface="Arial" panose="020B0604020202020204" pitchFamily="34" charset="0"/>
                <a:ea typeface="Times New Roman" panose="02020603050405020304" pitchFamily="18" charset="0"/>
                <a:cs typeface="Arial" panose="020B0604020202020204" pitchFamily="34" charset="0"/>
              </a:rPr>
              <a:t>Samuel did what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said. </a:t>
            </a:r>
          </a:p>
          <a:p>
            <a:r>
              <a:rPr lang="en-AU" sz="4000" dirty="0">
                <a:effectLst/>
                <a:latin typeface="Arial" panose="020B0604020202020204" pitchFamily="34" charset="0"/>
                <a:ea typeface="Times New Roman" panose="02020603050405020304" pitchFamily="18" charset="0"/>
                <a:cs typeface="Arial" panose="020B0604020202020204" pitchFamily="34" charset="0"/>
              </a:rPr>
              <a:t>When he arrived at Bethlehem, the elders of the town trembled when they met him. They asked, </a:t>
            </a:r>
          </a:p>
          <a:p>
            <a:r>
              <a:rPr lang="en-AU" sz="4000" dirty="0">
                <a:effectLst/>
                <a:latin typeface="Arial" panose="020B0604020202020204" pitchFamily="34" charset="0"/>
                <a:ea typeface="Times New Roman" panose="02020603050405020304" pitchFamily="18" charset="0"/>
                <a:cs typeface="Arial" panose="020B0604020202020204" pitchFamily="34" charset="0"/>
              </a:rPr>
              <a:t>“Do you come in peace?”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5 </a:t>
            </a:r>
            <a:r>
              <a:rPr lang="en-AU" sz="4000" dirty="0">
                <a:effectLst/>
                <a:latin typeface="Arial" panose="020B0604020202020204" pitchFamily="34" charset="0"/>
                <a:ea typeface="Times New Roman" panose="02020603050405020304" pitchFamily="18" charset="0"/>
                <a:cs typeface="Arial" panose="020B0604020202020204" pitchFamily="34" charset="0"/>
              </a:rPr>
              <a:t>Samuel replied, </a:t>
            </a:r>
          </a:p>
          <a:p>
            <a:r>
              <a:rPr lang="en-AU" sz="4000" dirty="0">
                <a:effectLst/>
                <a:latin typeface="Arial" panose="020B0604020202020204" pitchFamily="34" charset="0"/>
                <a:ea typeface="Times New Roman" panose="02020603050405020304" pitchFamily="18" charset="0"/>
                <a:cs typeface="Arial" panose="020B0604020202020204" pitchFamily="34" charset="0"/>
              </a:rPr>
              <a:t>“Yes, in peace; I have come to sacrifice to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a:t>
            </a:r>
          </a:p>
          <a:p>
            <a:r>
              <a:rPr lang="en-AU" sz="4000" dirty="0">
                <a:effectLst/>
                <a:latin typeface="Arial" panose="020B0604020202020204" pitchFamily="34" charset="0"/>
                <a:ea typeface="Times New Roman" panose="02020603050405020304" pitchFamily="18" charset="0"/>
                <a:cs typeface="Arial" panose="020B0604020202020204" pitchFamily="34" charset="0"/>
              </a:rPr>
              <a:t>Consecrate yourselves and come to the sacrifice with me.” Then he consecrated Jesse and his sons </a:t>
            </a:r>
          </a:p>
          <a:p>
            <a:r>
              <a:rPr lang="en-AU" sz="4000" dirty="0">
                <a:effectLst/>
                <a:latin typeface="Arial" panose="020B0604020202020204" pitchFamily="34" charset="0"/>
                <a:ea typeface="Times New Roman" panose="02020603050405020304" pitchFamily="18" charset="0"/>
                <a:cs typeface="Arial" panose="020B0604020202020204" pitchFamily="34" charset="0"/>
              </a:rPr>
              <a:t>and invited them to the sacrifice.</a:t>
            </a:r>
          </a:p>
          <a:p>
            <a:endParaRPr lang="en-AU" sz="4000" dirty="0"/>
          </a:p>
        </p:txBody>
      </p:sp>
    </p:spTree>
    <p:extLst>
      <p:ext uri="{BB962C8B-B14F-4D97-AF65-F5344CB8AC3E}">
        <p14:creationId xmlns:p14="http://schemas.microsoft.com/office/powerpoint/2010/main" val="311434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B9D760-9144-4841-93D7-31DCAADCB6AD}"/>
              </a:ext>
            </a:extLst>
          </p:cNvPr>
          <p:cNvSpPr txBox="1"/>
          <p:nvPr/>
        </p:nvSpPr>
        <p:spPr>
          <a:xfrm>
            <a:off x="0" y="0"/>
            <a:ext cx="12192000" cy="6863417"/>
          </a:xfrm>
          <a:prstGeom prst="rect">
            <a:avLst/>
          </a:prstGeom>
          <a:noFill/>
        </p:spPr>
        <p:txBody>
          <a:bodyPr wrap="square" rtlCol="0">
            <a:spAutoFit/>
          </a:bodyPr>
          <a:lstStyle/>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6 </a:t>
            </a:r>
            <a:r>
              <a:rPr lang="en-AU" sz="4000" dirty="0">
                <a:effectLst/>
                <a:latin typeface="Arial" panose="020B0604020202020204" pitchFamily="34" charset="0"/>
                <a:ea typeface="Times New Roman" panose="02020603050405020304" pitchFamily="18" charset="0"/>
                <a:cs typeface="Arial" panose="020B0604020202020204" pitchFamily="34" charset="0"/>
              </a:rPr>
              <a:t>When they arrived, Samuel saw Eliab and thought, “Surely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’s anointed stands here before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7 </a:t>
            </a:r>
            <a:r>
              <a:rPr lang="en-AU" sz="4000" dirty="0">
                <a:effectLst/>
                <a:latin typeface="Arial" panose="020B0604020202020204" pitchFamily="34" charset="0"/>
                <a:ea typeface="Times New Roman" panose="02020603050405020304" pitchFamily="18" charset="0"/>
                <a:cs typeface="Arial" panose="020B0604020202020204" pitchFamily="34" charset="0"/>
              </a:rPr>
              <a:t>But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said to Samuel, </a:t>
            </a:r>
          </a:p>
          <a:p>
            <a:r>
              <a:rPr lang="en-AU" sz="4000" dirty="0">
                <a:effectLst/>
                <a:latin typeface="Arial" panose="020B0604020202020204" pitchFamily="34" charset="0"/>
                <a:ea typeface="Times New Roman" panose="02020603050405020304" pitchFamily="18" charset="0"/>
                <a:cs typeface="Arial" panose="020B0604020202020204" pitchFamily="34" charset="0"/>
              </a:rPr>
              <a:t>“Do not consider his appearance or his height, </a:t>
            </a:r>
          </a:p>
          <a:p>
            <a:r>
              <a:rPr lang="en-AU" sz="4000" dirty="0">
                <a:effectLst/>
                <a:latin typeface="Arial" panose="020B0604020202020204" pitchFamily="34" charset="0"/>
                <a:ea typeface="Times New Roman" panose="02020603050405020304" pitchFamily="18" charset="0"/>
                <a:cs typeface="Arial" panose="020B0604020202020204" pitchFamily="34" charset="0"/>
              </a:rPr>
              <a:t>for I have rejected him.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does not look at the things people look at. People look at the outward appearance, but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looks at the heart.”</a:t>
            </a:r>
          </a:p>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8 </a:t>
            </a:r>
            <a:r>
              <a:rPr lang="en-AU" sz="4000" dirty="0">
                <a:effectLst/>
                <a:latin typeface="Arial" panose="020B0604020202020204" pitchFamily="34" charset="0"/>
                <a:ea typeface="Times New Roman" panose="02020603050405020304" pitchFamily="18" charset="0"/>
                <a:cs typeface="Arial" panose="020B0604020202020204" pitchFamily="34" charset="0"/>
              </a:rPr>
              <a:t>Then Jesse called Abinadab and had him pass in front of Samuel. But Samuel said, </a:t>
            </a:r>
          </a:p>
          <a:p>
            <a:r>
              <a:rPr lang="en-AU" sz="4000" dirty="0">
                <a:effectLst/>
                <a:latin typeface="Arial" panose="020B0604020202020204" pitchFamily="34" charset="0"/>
                <a:ea typeface="Times New Roman" panose="02020603050405020304" pitchFamily="18" charset="0"/>
                <a:cs typeface="Arial" panose="020B0604020202020204" pitchFamily="34" charset="0"/>
              </a:rPr>
              <a:t>“The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has not chosen this one either.” </a:t>
            </a:r>
          </a:p>
          <a:p>
            <a:endParaRPr lang="en-AU" sz="4000" dirty="0"/>
          </a:p>
        </p:txBody>
      </p:sp>
    </p:spTree>
    <p:extLst>
      <p:ext uri="{BB962C8B-B14F-4D97-AF65-F5344CB8AC3E}">
        <p14:creationId xmlns:p14="http://schemas.microsoft.com/office/powerpoint/2010/main" val="73604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A1195-5FCB-484F-8878-EF71AF715749}"/>
              </a:ext>
            </a:extLst>
          </p:cNvPr>
          <p:cNvSpPr txBox="1"/>
          <p:nvPr/>
        </p:nvSpPr>
        <p:spPr>
          <a:xfrm>
            <a:off x="0" y="0"/>
            <a:ext cx="12192000" cy="5016758"/>
          </a:xfrm>
          <a:prstGeom prst="rect">
            <a:avLst/>
          </a:prstGeom>
          <a:noFill/>
        </p:spPr>
        <p:txBody>
          <a:bodyPr wrap="square" rtlCol="0">
            <a:spAutoFit/>
          </a:bodyPr>
          <a:lstStyle/>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9 </a:t>
            </a:r>
            <a:r>
              <a:rPr lang="en-AU" sz="4000" dirty="0">
                <a:effectLst/>
                <a:latin typeface="Arial" panose="020B0604020202020204" pitchFamily="34" charset="0"/>
                <a:ea typeface="Times New Roman" panose="02020603050405020304" pitchFamily="18" charset="0"/>
                <a:cs typeface="Arial" panose="020B0604020202020204" pitchFamily="34" charset="0"/>
              </a:rPr>
              <a:t>Jesse then had Shammah pass by, but Samuel said, “Nor has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chosen this one.”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10 </a:t>
            </a:r>
            <a:r>
              <a:rPr lang="en-AU" sz="4000" dirty="0">
                <a:effectLst/>
                <a:latin typeface="Arial" panose="020B0604020202020204" pitchFamily="34" charset="0"/>
                <a:ea typeface="Times New Roman" panose="02020603050405020304" pitchFamily="18" charset="0"/>
                <a:cs typeface="Arial" panose="020B0604020202020204" pitchFamily="34" charset="0"/>
              </a:rPr>
              <a:t>Jesse had seven of his sons pass before Samuel, but Samuel said to him,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has not chosen these.”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11 </a:t>
            </a:r>
            <a:r>
              <a:rPr lang="en-AU" sz="4000" dirty="0">
                <a:effectLst/>
                <a:latin typeface="Arial" panose="020B0604020202020204" pitchFamily="34" charset="0"/>
                <a:ea typeface="Times New Roman" panose="02020603050405020304" pitchFamily="18" charset="0"/>
                <a:cs typeface="Arial" panose="020B0604020202020204" pitchFamily="34" charset="0"/>
              </a:rPr>
              <a:t>So he asked Jesse, “Are these all the sons you have?” “There is still the youngest,” Jesse answered. “He is tending the sheep.” Samuel said, “Send for him; we will not sit down until he arrives.”</a:t>
            </a:r>
          </a:p>
        </p:txBody>
      </p:sp>
    </p:spTree>
    <p:extLst>
      <p:ext uri="{BB962C8B-B14F-4D97-AF65-F5344CB8AC3E}">
        <p14:creationId xmlns:p14="http://schemas.microsoft.com/office/powerpoint/2010/main" val="1368201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9BEAF-4FF3-4716-BB16-C7A16A9BB51F}"/>
              </a:ext>
            </a:extLst>
          </p:cNvPr>
          <p:cNvSpPr txBox="1"/>
          <p:nvPr/>
        </p:nvSpPr>
        <p:spPr>
          <a:xfrm>
            <a:off x="0" y="0"/>
            <a:ext cx="12192000" cy="5016758"/>
          </a:xfrm>
          <a:prstGeom prst="rect">
            <a:avLst/>
          </a:prstGeom>
          <a:noFill/>
        </p:spPr>
        <p:txBody>
          <a:bodyPr wrap="square" rtlCol="0">
            <a:spAutoFit/>
          </a:bodyPr>
          <a:lstStyle/>
          <a:p>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12 </a:t>
            </a:r>
            <a:r>
              <a:rPr lang="en-AU" sz="4000" dirty="0">
                <a:effectLst/>
                <a:latin typeface="Arial" panose="020B0604020202020204" pitchFamily="34" charset="0"/>
                <a:ea typeface="Times New Roman" panose="02020603050405020304" pitchFamily="18" charset="0"/>
                <a:cs typeface="Arial" panose="020B0604020202020204" pitchFamily="34" charset="0"/>
              </a:rPr>
              <a:t>So he sent for him and had him brought in. </a:t>
            </a:r>
          </a:p>
          <a:p>
            <a:r>
              <a:rPr lang="en-AU" sz="4000" dirty="0">
                <a:effectLst/>
                <a:latin typeface="Arial" panose="020B0604020202020204" pitchFamily="34" charset="0"/>
                <a:ea typeface="Times New Roman" panose="02020603050405020304" pitchFamily="18" charset="0"/>
                <a:cs typeface="Arial" panose="020B0604020202020204" pitchFamily="34" charset="0"/>
              </a:rPr>
              <a:t>He was glowing with health and had a fine appearance and handsome features. </a:t>
            </a:r>
          </a:p>
          <a:p>
            <a:r>
              <a:rPr lang="en-AU" sz="4000" dirty="0">
                <a:effectLst/>
                <a:latin typeface="Arial" panose="020B0604020202020204" pitchFamily="34" charset="0"/>
                <a:ea typeface="Times New Roman" panose="02020603050405020304" pitchFamily="18" charset="0"/>
                <a:cs typeface="Arial" panose="020B0604020202020204" pitchFamily="34" charset="0"/>
              </a:rPr>
              <a:t>Then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said, “Rise and anoint him; </a:t>
            </a:r>
          </a:p>
          <a:p>
            <a:r>
              <a:rPr lang="en-AU" sz="4000" dirty="0">
                <a:effectLst/>
                <a:latin typeface="Arial" panose="020B0604020202020204" pitchFamily="34" charset="0"/>
                <a:ea typeface="Times New Roman" panose="02020603050405020304" pitchFamily="18" charset="0"/>
                <a:cs typeface="Arial" panose="020B0604020202020204" pitchFamily="34" charset="0"/>
              </a:rPr>
              <a:t>this is the one.” </a:t>
            </a:r>
            <a:r>
              <a:rPr lang="en-AU" sz="4000" b="1" baseline="30000" dirty="0">
                <a:effectLst/>
                <a:latin typeface="Arial" panose="020B0604020202020204" pitchFamily="34" charset="0"/>
                <a:ea typeface="Times New Roman" panose="02020603050405020304" pitchFamily="18" charset="0"/>
                <a:cs typeface="Arial" panose="020B0604020202020204" pitchFamily="34" charset="0"/>
              </a:rPr>
              <a:t>13 </a:t>
            </a:r>
            <a:r>
              <a:rPr lang="en-AU" sz="4000" dirty="0">
                <a:effectLst/>
                <a:latin typeface="Arial" panose="020B0604020202020204" pitchFamily="34" charset="0"/>
                <a:ea typeface="Times New Roman" panose="02020603050405020304" pitchFamily="18" charset="0"/>
                <a:cs typeface="Arial" panose="020B0604020202020204" pitchFamily="34" charset="0"/>
              </a:rPr>
              <a:t>So Samuel took the horn of oil </a:t>
            </a:r>
          </a:p>
          <a:p>
            <a:r>
              <a:rPr lang="en-AU" sz="4000" dirty="0">
                <a:effectLst/>
                <a:latin typeface="Arial" panose="020B0604020202020204" pitchFamily="34" charset="0"/>
                <a:ea typeface="Times New Roman" panose="02020603050405020304" pitchFamily="18" charset="0"/>
                <a:cs typeface="Arial" panose="020B0604020202020204" pitchFamily="34" charset="0"/>
              </a:rPr>
              <a:t>and anointed him in the presence of his brothers, </a:t>
            </a:r>
          </a:p>
          <a:p>
            <a:r>
              <a:rPr lang="en-AU" sz="4000" dirty="0">
                <a:effectLst/>
                <a:latin typeface="Arial" panose="020B0604020202020204" pitchFamily="34" charset="0"/>
                <a:ea typeface="Times New Roman" panose="02020603050405020304" pitchFamily="18" charset="0"/>
                <a:cs typeface="Arial" panose="020B0604020202020204" pitchFamily="34" charset="0"/>
              </a:rPr>
              <a:t>and from that day on the Spirit of the </a:t>
            </a:r>
            <a:r>
              <a:rPr lang="en-AU" sz="4000" cap="small" dirty="0">
                <a:effectLst/>
                <a:latin typeface="Arial" panose="020B0604020202020204" pitchFamily="34" charset="0"/>
                <a:ea typeface="Times New Roman" panose="02020603050405020304" pitchFamily="18" charset="0"/>
                <a:cs typeface="Arial" panose="020B0604020202020204" pitchFamily="34" charset="0"/>
              </a:rPr>
              <a:t>Lord</a:t>
            </a:r>
            <a:r>
              <a:rPr lang="en-AU" sz="4000" dirty="0">
                <a:effectLst/>
                <a:latin typeface="Arial" panose="020B0604020202020204" pitchFamily="34" charset="0"/>
                <a:ea typeface="Times New Roman" panose="02020603050405020304" pitchFamily="18" charset="0"/>
                <a:cs typeface="Arial" panose="020B0604020202020204" pitchFamily="34" charset="0"/>
              </a:rPr>
              <a:t> came powerfully upon David. Samuel then went to Ramah.</a:t>
            </a:r>
          </a:p>
        </p:txBody>
      </p:sp>
    </p:spTree>
    <p:extLst>
      <p:ext uri="{BB962C8B-B14F-4D97-AF65-F5344CB8AC3E}">
        <p14:creationId xmlns:p14="http://schemas.microsoft.com/office/powerpoint/2010/main" val="2670718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41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Corinthians">
            <a:extLst>
              <a:ext uri="{FF2B5EF4-FFF2-40B4-BE49-F238E27FC236}">
                <a16:creationId xmlns:a16="http://schemas.microsoft.com/office/drawing/2014/main" id="{E2ABA92F-CAEF-43CD-860D-E13D60B3D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1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00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46ABD-0CE8-4C57-BF49-D15691A1A639}"/>
              </a:ext>
            </a:extLst>
          </p:cNvPr>
          <p:cNvSpPr txBox="1"/>
          <p:nvPr/>
        </p:nvSpPr>
        <p:spPr>
          <a:xfrm>
            <a:off x="0" y="0"/>
            <a:ext cx="12192000" cy="369332"/>
          </a:xfrm>
          <a:prstGeom prst="rect">
            <a:avLst/>
          </a:prstGeom>
          <a:noFill/>
        </p:spPr>
        <p:txBody>
          <a:bodyPr wrap="square" rtlCol="0">
            <a:spAutoFit/>
          </a:bodyPr>
          <a:lstStyle/>
          <a:p>
            <a:endParaRPr lang="en-AU" dirty="0"/>
          </a:p>
        </p:txBody>
      </p:sp>
      <p:sp>
        <p:nvSpPr>
          <p:cNvPr id="3" name="TextBox 2">
            <a:extLst>
              <a:ext uri="{FF2B5EF4-FFF2-40B4-BE49-F238E27FC236}">
                <a16:creationId xmlns:a16="http://schemas.microsoft.com/office/drawing/2014/main" id="{9B1BFC68-7DBD-49A0-B1D6-3B54A2B23C31}"/>
              </a:ext>
            </a:extLst>
          </p:cNvPr>
          <p:cNvSpPr txBox="1"/>
          <p:nvPr/>
        </p:nvSpPr>
        <p:spPr>
          <a:xfrm>
            <a:off x="0" y="0"/>
            <a:ext cx="12192000" cy="6247864"/>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Therefore we are always confident and know that as long as we are at home in the body we are away from the Lord.</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we live by faith, not by sight.</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are confident, I say, and would prefer to be away from the body and at home with the Lord.</a:t>
            </a:r>
          </a:p>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we make it our goal to please him, whether we are at home in the body or away from it.</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we must all appear before the judgment seat of Christ, so that each of us may receive what is due us for the things done while in the body, whether good or bad.</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87966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191CA-0520-4A91-9D62-1A734C4DEFE0}"/>
              </a:ext>
            </a:extLst>
          </p:cNvPr>
          <p:cNvSpPr txBox="1"/>
          <p:nvPr/>
        </p:nvSpPr>
        <p:spPr>
          <a:xfrm>
            <a:off x="0" y="0"/>
            <a:ext cx="12192000" cy="5016758"/>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from now on we regard no one from a worldly point of view. Though we once regarded Christ in this way, we do so no longer.</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Therefore, </a:t>
            </a:r>
          </a:p>
          <a:p>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anyone is in Christ, the new creation has come: </a:t>
            </a:r>
          </a:p>
          <a:p>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old has gone, the new is here!</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18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this is from God, who reconciled us to himself through Christ and gave us the ministry of reconciliation:</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8747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49199-9A08-499B-8076-BF8B736D27DF}"/>
              </a:ext>
            </a:extLst>
          </p:cNvPr>
          <p:cNvSpPr txBox="1"/>
          <p:nvPr/>
        </p:nvSpPr>
        <p:spPr>
          <a:xfrm>
            <a:off x="0" y="0"/>
            <a:ext cx="12192000" cy="6247864"/>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God was reconciling the world to himself in Christ, not counting people’s sins against them. And he has committed to us the message of reconciliation.</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are therefore Christ’s ambassadors, as though God were making his appeal through us. We implore you on Christ’s behalf: Be reconciled to God.</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God made him who had no sin to be sin for us, so that in him we might become the righteousness of God.</a:t>
            </a:r>
            <a:endParaRPr lang="en-AU" sz="4000" dirty="0"/>
          </a:p>
          <a:p>
            <a:endParaRPr lang="en-AU" sz="4000" dirty="0"/>
          </a:p>
        </p:txBody>
      </p:sp>
    </p:spTree>
    <p:extLst>
      <p:ext uri="{BB962C8B-B14F-4D97-AF65-F5344CB8AC3E}">
        <p14:creationId xmlns:p14="http://schemas.microsoft.com/office/powerpoint/2010/main" val="630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7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858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4F2B94B0-714A-4130-94FE-EEA6FFD44770}"/>
              </a:ext>
            </a:extLst>
          </p:cNvPr>
          <p:cNvSpPr txBox="1">
            <a:spLocks noChangeArrowheads="1"/>
          </p:cNvSpPr>
          <p:nvPr/>
        </p:nvSpPr>
        <p:spPr bwMode="auto">
          <a:xfrm>
            <a:off x="0" y="0"/>
            <a:ext cx="12192000" cy="5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dirty="0">
                <a:solidFill>
                  <a:srgbClr val="FFFF00"/>
                </a:solidFill>
                <a:latin typeface="Bookman Old Style" panose="02050604050505020204" pitchFamily="18" charset="0"/>
              </a:rPr>
              <a:t>Faith will not grow from words alone,</a:t>
            </a:r>
          </a:p>
          <a:p>
            <a:pPr algn="ctr">
              <a:lnSpc>
                <a:spcPct val="200000"/>
              </a:lnSpc>
            </a:pPr>
            <a:r>
              <a:rPr lang="en-AU" altLang="en-US" sz="4000" b="1" dirty="0">
                <a:solidFill>
                  <a:srgbClr val="FFFF00"/>
                </a:solidFill>
                <a:latin typeface="Bookman Old Style" panose="02050604050505020204" pitchFamily="18" charset="0"/>
              </a:rPr>
              <a:t>From proofs provided, scripture known</a:t>
            </a:r>
          </a:p>
          <a:p>
            <a:pPr algn="ctr">
              <a:lnSpc>
                <a:spcPct val="200000"/>
              </a:lnSpc>
            </a:pPr>
            <a:r>
              <a:rPr lang="en-AU" altLang="en-US" sz="4000" b="1" dirty="0">
                <a:solidFill>
                  <a:srgbClr val="FFFF00"/>
                </a:solidFill>
                <a:latin typeface="Bookman Old Style" panose="02050604050505020204" pitchFamily="18" charset="0"/>
              </a:rPr>
              <a:t>Our faith must feel its way about,</a:t>
            </a:r>
          </a:p>
          <a:p>
            <a:pPr algn="ctr">
              <a:lnSpc>
                <a:spcPct val="200000"/>
              </a:lnSpc>
            </a:pPr>
            <a:r>
              <a:rPr lang="en-AU" altLang="en-US" sz="4000" b="1" dirty="0">
                <a:solidFill>
                  <a:srgbClr val="FFFF00"/>
                </a:solidFill>
                <a:latin typeface="Bookman Old Style" panose="02050604050505020204" pitchFamily="18" charset="0"/>
              </a:rPr>
              <a:t>And live with question-marks and doubt.</a:t>
            </a:r>
          </a:p>
          <a:p>
            <a:pPr algn="ctr">
              <a:lnSpc>
                <a:spcPct val="200000"/>
              </a:lnSpc>
            </a:pPr>
            <a:r>
              <a:rPr lang="en-AU" altLang="en-US" b="1" i="1" dirty="0">
                <a:solidFill>
                  <a:srgbClr val="FFFF00"/>
                </a:solidFill>
                <a:latin typeface="Bookman Old Style" panose="02050604050505020204" pitchFamily="18" charset="0"/>
              </a:rPr>
              <a:t>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3193A37F-C86C-4169-A3E9-B0B515E9A188}"/>
              </a:ext>
            </a:extLst>
          </p:cNvPr>
          <p:cNvSpPr txBox="1">
            <a:spLocks noChangeArrowheads="1"/>
          </p:cNvSpPr>
          <p:nvPr/>
        </p:nvSpPr>
        <p:spPr bwMode="auto">
          <a:xfrm>
            <a:off x="0" y="0"/>
            <a:ext cx="12192000" cy="5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dirty="0">
                <a:solidFill>
                  <a:srgbClr val="FFFF00"/>
                </a:solidFill>
                <a:latin typeface="Bookman Old Style" panose="02050604050505020204" pitchFamily="18" charset="0"/>
              </a:rPr>
              <a:t>The pattern Jesus showed, we share:</a:t>
            </a:r>
          </a:p>
          <a:p>
            <a:pPr algn="ctr">
              <a:lnSpc>
                <a:spcPct val="200000"/>
              </a:lnSpc>
            </a:pPr>
            <a:r>
              <a:rPr lang="en-AU" altLang="en-US" sz="4000" b="1" spc="-300" dirty="0">
                <a:solidFill>
                  <a:srgbClr val="FFFF00"/>
                </a:solidFill>
                <a:latin typeface="Bookman Old Style" panose="02050604050505020204" pitchFamily="18" charset="0"/>
              </a:rPr>
              <a:t>Life comes through death, hope through despair:</a:t>
            </a:r>
          </a:p>
          <a:p>
            <a:pPr algn="ctr">
              <a:lnSpc>
                <a:spcPct val="200000"/>
              </a:lnSpc>
            </a:pPr>
            <a:r>
              <a:rPr lang="en-AU" altLang="en-US" sz="4000" b="1" dirty="0">
                <a:solidFill>
                  <a:srgbClr val="FFFF00"/>
                </a:solidFill>
                <a:latin typeface="Bookman Old Style" panose="02050604050505020204" pitchFamily="18" charset="0"/>
              </a:rPr>
              <a:t>God is made known in brokenness,</a:t>
            </a:r>
          </a:p>
          <a:p>
            <a:pPr algn="ctr">
              <a:lnSpc>
                <a:spcPct val="200000"/>
              </a:lnSpc>
            </a:pPr>
            <a:r>
              <a:rPr lang="en-AU" altLang="en-US" sz="4000" b="1" dirty="0">
                <a:solidFill>
                  <a:srgbClr val="FFFF00"/>
                </a:solidFill>
                <a:latin typeface="Bookman Old Style" panose="02050604050505020204" pitchFamily="18" charset="0"/>
              </a:rPr>
              <a:t>And faith feeds on God’s emptiness.</a:t>
            </a:r>
          </a:p>
          <a:p>
            <a:pPr algn="ctr">
              <a:lnSpc>
                <a:spcPct val="200000"/>
              </a:lnSpc>
            </a:pPr>
            <a:r>
              <a:rPr lang="en-AU" altLang="en-US" b="1" i="1" dirty="0">
                <a:solidFill>
                  <a:srgbClr val="FFFF00"/>
                </a:solidFill>
                <a:latin typeface="Bookman Old Style" panose="02050604050505020204" pitchFamily="18" charset="0"/>
              </a:rPr>
              <a:t>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21A4D695-1E17-4B0E-A39D-716446BC2FB1}"/>
              </a:ext>
            </a:extLst>
          </p:cNvPr>
          <p:cNvSpPr txBox="1">
            <a:spLocks noChangeArrowheads="1"/>
          </p:cNvSpPr>
          <p:nvPr/>
        </p:nvSpPr>
        <p:spPr bwMode="auto">
          <a:xfrm>
            <a:off x="0" y="0"/>
            <a:ext cx="12192000" cy="5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dirty="0">
                <a:solidFill>
                  <a:srgbClr val="FFFF00"/>
                </a:solidFill>
                <a:latin typeface="Bookman Old Style" panose="02050604050505020204" pitchFamily="18" charset="0"/>
              </a:rPr>
              <a:t>The church still tells how Jesus came</a:t>
            </a:r>
          </a:p>
          <a:p>
            <a:pPr algn="ctr">
              <a:lnSpc>
                <a:spcPct val="200000"/>
              </a:lnSpc>
            </a:pPr>
            <a:r>
              <a:rPr lang="en-AU" altLang="en-US" sz="4000" b="1" dirty="0">
                <a:solidFill>
                  <a:srgbClr val="FFFF00"/>
                </a:solidFill>
                <a:latin typeface="Bookman Old Style" panose="02050604050505020204" pitchFamily="18" charset="0"/>
              </a:rPr>
              <a:t>Through death to glorious life again</a:t>
            </a:r>
          </a:p>
          <a:p>
            <a:pPr algn="ctr">
              <a:lnSpc>
                <a:spcPct val="200000"/>
              </a:lnSpc>
            </a:pPr>
            <a:r>
              <a:rPr lang="en-AU" altLang="en-US" sz="4000" b="1" dirty="0">
                <a:solidFill>
                  <a:srgbClr val="FFFF00"/>
                </a:solidFill>
                <a:latin typeface="Bookman Old Style" panose="02050604050505020204" pitchFamily="18" charset="0"/>
              </a:rPr>
              <a:t>The strangest story! Yet, maybe,</a:t>
            </a:r>
          </a:p>
          <a:p>
            <a:pPr algn="ctr">
              <a:lnSpc>
                <a:spcPct val="200000"/>
              </a:lnSpc>
            </a:pPr>
            <a:r>
              <a:rPr lang="en-AU" altLang="en-US" sz="4000" b="1" dirty="0">
                <a:solidFill>
                  <a:srgbClr val="FFFF00"/>
                </a:solidFill>
                <a:latin typeface="Bookman Old Style" panose="02050604050505020204" pitchFamily="18" charset="0"/>
              </a:rPr>
              <a:t>Our faith will thrive on mystery.</a:t>
            </a:r>
          </a:p>
          <a:p>
            <a:pPr algn="ctr">
              <a:lnSpc>
                <a:spcPct val="200000"/>
              </a:lnSpc>
            </a:pPr>
            <a:r>
              <a:rPr lang="en-AU" altLang="en-US" b="1" i="1" dirty="0">
                <a:solidFill>
                  <a:srgbClr val="FFFF00"/>
                </a:solidFill>
                <a:latin typeface="Bookman Old Style" panose="02050604050505020204" pitchFamily="18" charset="0"/>
              </a:rPr>
              <a:t>3/4</a:t>
            </a:r>
            <a:endParaRPr lang="en-US" altLang="en-US" b="1" i="1" dirty="0">
              <a:solidFill>
                <a:srgbClr val="FFFF00"/>
              </a:solidFill>
              <a:latin typeface="Bookman Old Style" panose="020506040505050202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ADC7BE57-EA53-4FB9-ACD4-7DD177676CCE}"/>
              </a:ext>
            </a:extLst>
          </p:cNvPr>
          <p:cNvSpPr txBox="1">
            <a:spLocks noChangeArrowheads="1"/>
          </p:cNvSpPr>
          <p:nvPr/>
        </p:nvSpPr>
        <p:spPr bwMode="auto">
          <a:xfrm>
            <a:off x="0" y="1"/>
            <a:ext cx="12192000" cy="5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000" b="1" dirty="0">
                <a:solidFill>
                  <a:srgbClr val="FFFF00"/>
                </a:solidFill>
                <a:latin typeface="Bookman Old Style" panose="02050604050505020204" pitchFamily="18" charset="0"/>
              </a:rPr>
              <a:t>Faith takes the little that we know,</a:t>
            </a:r>
          </a:p>
          <a:p>
            <a:pPr algn="ctr">
              <a:lnSpc>
                <a:spcPct val="200000"/>
              </a:lnSpc>
            </a:pPr>
            <a:r>
              <a:rPr lang="en-AU" altLang="en-US" sz="4000" b="1" dirty="0">
                <a:solidFill>
                  <a:srgbClr val="FFFF00"/>
                </a:solidFill>
                <a:latin typeface="Bookman Old Style" panose="02050604050505020204" pitchFamily="18" charset="0"/>
              </a:rPr>
              <a:t>And calls for hope, and tells us: Go!</a:t>
            </a:r>
          </a:p>
          <a:p>
            <a:pPr algn="ctr">
              <a:lnSpc>
                <a:spcPct val="200000"/>
              </a:lnSpc>
            </a:pPr>
            <a:r>
              <a:rPr lang="en-AU" altLang="en-US" sz="4000" b="1" dirty="0">
                <a:solidFill>
                  <a:srgbClr val="FFFF00"/>
                </a:solidFill>
                <a:latin typeface="Bookman Old Style" panose="02050604050505020204" pitchFamily="18" charset="0"/>
              </a:rPr>
              <a:t>Love and take courage, come what may;</a:t>
            </a:r>
          </a:p>
          <a:p>
            <a:pPr algn="ctr">
              <a:lnSpc>
                <a:spcPct val="200000"/>
              </a:lnSpc>
            </a:pPr>
            <a:r>
              <a:rPr lang="en-AU" altLang="en-US" sz="4000" b="1" dirty="0">
                <a:solidFill>
                  <a:srgbClr val="FFFF00"/>
                </a:solidFill>
                <a:latin typeface="Bookman Old Style" panose="02050604050505020204" pitchFamily="18" charset="0"/>
              </a:rPr>
              <a:t>Christ will be with us on the way.</a:t>
            </a:r>
          </a:p>
          <a:p>
            <a:pPr algn="ctr">
              <a:lnSpc>
                <a:spcPct val="200000"/>
              </a:lnSpc>
            </a:pPr>
            <a:r>
              <a:rPr lang="en-AU" altLang="en-US" b="1" i="1" dirty="0">
                <a:solidFill>
                  <a:srgbClr val="FFFF00"/>
                </a:solidFill>
                <a:latin typeface="Bookman Old Style" panose="02050604050505020204" pitchFamily="18" charset="0"/>
              </a:rPr>
              <a:t>4/4</a:t>
            </a:r>
            <a:endParaRPr lang="en-US" altLang="en-US" b="1" i="1" dirty="0">
              <a:solidFill>
                <a:srgbClr val="FFFF00"/>
              </a:solidFill>
              <a:latin typeface="Bookman Old Style" panose="020506040505050202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5F9DC-02B9-4224-B37A-E3A402F23B88}"/>
              </a:ext>
            </a:extLst>
          </p:cNvPr>
          <p:cNvSpPr txBox="1"/>
          <p:nvPr/>
        </p:nvSpPr>
        <p:spPr>
          <a:xfrm>
            <a:off x="0" y="0"/>
            <a:ext cx="12192000" cy="5016758"/>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Therefore we are always confident and know that </a:t>
            </a:r>
            <a:r>
              <a:rPr lang="en-GB" sz="4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long as we are at home in the body we are away from the Lord.</a:t>
            </a:r>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Please be in no hurry, there are still amazing things to be done and see and enjoy</a:t>
            </a:r>
            <a:r>
              <a:rPr lang="en-GB" sz="4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we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live</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walk,</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faith</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not by sight</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 Cor 13:12, I see in a mirror dimly…</a:t>
            </a:r>
            <a:endParaRPr lang="en-GB" sz="4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4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are confident, I say, and would prefer to be away from the body and at home with the Lord.</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4000" dirty="0">
              <a:effectLst/>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51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4E708-FFF1-47E1-B13D-F9536DF133E5}"/>
              </a:ext>
            </a:extLst>
          </p:cNvPr>
          <p:cNvSpPr txBox="1"/>
          <p:nvPr/>
        </p:nvSpPr>
        <p:spPr>
          <a:xfrm>
            <a:off x="0" y="0"/>
            <a:ext cx="12192000" cy="5016758"/>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we make it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our goal</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aim,</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to please him</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whether we are at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home</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body or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away</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from it</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no matter what, the more we aspire to please the more we are likely to do so</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we must all appear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before the judgment seat of Christ, so that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each of us may receive what is due us </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things done while in the body, whether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good or bad</a:t>
            </a:r>
            <a:r>
              <a:rPr lang="en-GB"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The Cracked Pot Story.</a:t>
            </a:r>
            <a:endParaRPr lang="en-AU" sz="4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263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01AF7-C57F-4898-AD44-647103A1CFF0}"/>
              </a:ext>
            </a:extLst>
          </p:cNvPr>
          <p:cNvSpPr txBox="1"/>
          <p:nvPr/>
        </p:nvSpPr>
        <p:spPr>
          <a:xfrm>
            <a:off x="0" y="0"/>
            <a:ext cx="12192000" cy="5632311"/>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So from now on we regard NO ONE from a worldly point of view.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Though we once regarded Christ in this way, we do so no longer.</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Therefore, </a:t>
            </a:r>
          </a:p>
          <a:p>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anyone is in Christ, the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NEW CREATION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has come: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OLD HAS GONE, THE NEW IS HERE</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NEW ATTITUDE</a:t>
            </a:r>
            <a:r>
              <a:rPr lang="en-GB" sz="4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this is from God, who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reconciled us to himself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Christ and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gave us the ministry of reconciliation</a:t>
            </a:r>
            <a:r>
              <a:rPr lang="en-GB" sz="4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what do we think of this?</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4678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2B8AC3-BF6B-4A79-9A8E-8D710F70894C}"/>
              </a:ext>
            </a:extLst>
          </p:cNvPr>
          <p:cNvSpPr txBox="1"/>
          <p:nvPr/>
        </p:nvSpPr>
        <p:spPr>
          <a:xfrm>
            <a:off x="0" y="0"/>
            <a:ext cx="12192000" cy="5632311"/>
          </a:xfrm>
          <a:prstGeom prst="rect">
            <a:avLst/>
          </a:prstGeom>
          <a:noFill/>
        </p:spPr>
        <p:txBody>
          <a:bodyPr wrap="square" rtlCol="0">
            <a:spAutoFit/>
          </a:bodyPr>
          <a:lstStyle/>
          <a:p>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God was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reconciling the world to himself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Christ, not counting people’s sins against them.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he has committed to US THE MESSAGE OF RECONCILIATION</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a:t>
            </a:r>
            <a:r>
              <a:rPr lang="en-GB" sz="40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ARE THEREFORE CHRIST’S AMBASSADORS</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 though God were making his appeal through us. We implore you on Christ’s behalf: Be reconciled to God.</a:t>
            </a:r>
            <a:r>
              <a:rPr lang="en-GB" sz="4000" dirty="0">
                <a:effectLst/>
                <a:latin typeface="Arial" panose="020B0604020202020204" pitchFamily="34" charset="0"/>
                <a:ea typeface="Times New Roman" panose="02020603050405020304" pitchFamily="18" charset="0"/>
                <a:cs typeface="Arial" panose="020B0604020202020204" pitchFamily="34" charset="0"/>
              </a:rPr>
              <a:t> </a:t>
            </a:r>
            <a:r>
              <a:rPr lang="en-GB" sz="4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a:t>
            </a: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God made him who had no sin to be sin for us, so that in him we might become the righteousness of God.</a:t>
            </a:r>
            <a:endParaRPr lang="en-AU" sz="4000" dirty="0"/>
          </a:p>
        </p:txBody>
      </p:sp>
    </p:spTree>
    <p:extLst>
      <p:ext uri="{BB962C8B-B14F-4D97-AF65-F5344CB8AC3E}">
        <p14:creationId xmlns:p14="http://schemas.microsoft.com/office/powerpoint/2010/main" val="957480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52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4C276A-71D4-4444-B76E-01E41859C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9" y="0"/>
            <a:ext cx="122421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utiful Candle Animated Gif Pics - Best Animations">
            <a:extLst>
              <a:ext uri="{FF2B5EF4-FFF2-40B4-BE49-F238E27FC236}">
                <a16:creationId xmlns:a16="http://schemas.microsoft.com/office/drawing/2014/main" id="{321A596D-6468-4B30-8D7D-F1143F766A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12197422" cy="6854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B1C231-D1A4-49F1-8B35-89435C698E2F}"/>
              </a:ext>
            </a:extLst>
          </p:cNvPr>
          <p:cNvSpPr txBox="1"/>
          <p:nvPr/>
        </p:nvSpPr>
        <p:spPr>
          <a:xfrm>
            <a:off x="0" y="0"/>
            <a:ext cx="12192000" cy="3046988"/>
          </a:xfrm>
          <a:prstGeom prst="rect">
            <a:avLst/>
          </a:prstGeom>
          <a:noFill/>
        </p:spPr>
        <p:txBody>
          <a:bodyPr wrap="square" rtlCol="0">
            <a:spAutoFit/>
          </a:bodyPr>
          <a:lstStyle/>
          <a:p>
            <a:pPr algn="ctr"/>
            <a:r>
              <a:rPr lang="en-US" sz="9600" dirty="0">
                <a:solidFill>
                  <a:schemeClr val="bg1"/>
                </a:solidFill>
                <a:latin typeface="Algerian" panose="04020705040A02060702" pitchFamily="82" charset="0"/>
              </a:rPr>
              <a:t>Lighting the christ        candle</a:t>
            </a:r>
            <a:endParaRPr lang="en-AU" sz="9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104791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74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C2BECEF7-8EA4-4999-8B47-7B4BD2DE142A}"/>
              </a:ext>
            </a:extLst>
          </p:cNvPr>
          <p:cNvSpPr txBox="1">
            <a:spLocks noChangeArrowheads="1"/>
          </p:cNvSpPr>
          <p:nvPr/>
        </p:nvSpPr>
        <p:spPr bwMode="auto">
          <a:xfrm>
            <a:off x="0" y="1"/>
            <a:ext cx="12192000" cy="63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This is the day of new beginnings,</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Time to remember, and move on,</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Time to believe what love is bringing,</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Laying to rest the pain that has gone.</a:t>
            </a:r>
          </a:p>
          <a:p>
            <a:pPr algn="ctr" eaLnBrk="1" hangingPunct="1">
              <a:lnSpc>
                <a:spcPct val="125000"/>
              </a:lnSpc>
              <a:spcBef>
                <a:spcPct val="50000"/>
              </a:spcBef>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564A3377-5B9B-486B-8E27-8371DC808C1D}"/>
              </a:ext>
            </a:extLst>
          </p:cNvPr>
          <p:cNvSpPr txBox="1">
            <a:spLocks noChangeArrowheads="1"/>
          </p:cNvSpPr>
          <p:nvPr/>
        </p:nvSpPr>
        <p:spPr bwMode="auto">
          <a:xfrm>
            <a:off x="0" y="0"/>
            <a:ext cx="12192000" cy="6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200000"/>
              </a:lnSpc>
              <a:spcBef>
                <a:spcPct val="50000"/>
              </a:spcBef>
              <a:defRPr/>
            </a:pPr>
            <a:r>
              <a:rPr lang="en-AU" altLang="en-US" sz="3800" b="1" dirty="0">
                <a:solidFill>
                  <a:srgbClr val="FFFF00"/>
                </a:solidFill>
                <a:latin typeface="Bookman Old Style" panose="02050604050505020204" pitchFamily="18" charset="0"/>
              </a:rPr>
              <a:t>For by the life and death of Jesus,</a:t>
            </a:r>
          </a:p>
          <a:p>
            <a:pPr algn="ctr" eaLnBrk="1" hangingPunct="1">
              <a:lnSpc>
                <a:spcPct val="200000"/>
              </a:lnSpc>
              <a:spcBef>
                <a:spcPct val="50000"/>
              </a:spcBef>
              <a:defRPr/>
            </a:pPr>
            <a:r>
              <a:rPr lang="en-AU" altLang="en-US" sz="3800" b="1" dirty="0">
                <a:solidFill>
                  <a:srgbClr val="FFFF00"/>
                </a:solidFill>
                <a:latin typeface="Bookman Old Style" panose="02050604050505020204" pitchFamily="18" charset="0"/>
              </a:rPr>
              <a:t>God’s mighty spirit, now as then,</a:t>
            </a:r>
          </a:p>
          <a:p>
            <a:pPr algn="ctr" eaLnBrk="1" hangingPunct="1">
              <a:lnSpc>
                <a:spcPct val="200000"/>
              </a:lnSpc>
              <a:spcBef>
                <a:spcPct val="50000"/>
              </a:spcBef>
              <a:defRPr/>
            </a:pPr>
            <a:r>
              <a:rPr lang="en-AU" altLang="en-US" sz="3800" b="1" dirty="0">
                <a:solidFill>
                  <a:srgbClr val="FFFF00"/>
                </a:solidFill>
                <a:latin typeface="Bookman Old Style" panose="02050604050505020204" pitchFamily="18" charset="0"/>
              </a:rPr>
              <a:t>Can make for us a world of difference</a:t>
            </a:r>
          </a:p>
          <a:p>
            <a:pPr algn="ctr" eaLnBrk="1" hangingPunct="1">
              <a:lnSpc>
                <a:spcPct val="200000"/>
              </a:lnSpc>
              <a:spcBef>
                <a:spcPct val="50000"/>
              </a:spcBef>
              <a:defRPr/>
            </a:pPr>
            <a:r>
              <a:rPr lang="en-AU" altLang="en-US" sz="3800" b="1" dirty="0">
                <a:solidFill>
                  <a:srgbClr val="FFFF00"/>
                </a:solidFill>
                <a:latin typeface="Bookman Old Style" panose="02050604050505020204" pitchFamily="18" charset="0"/>
              </a:rPr>
              <a:t>As faith and hope are born again.</a:t>
            </a:r>
          </a:p>
          <a:p>
            <a:pPr algn="ctr" eaLnBrk="1" hangingPunct="1">
              <a:lnSpc>
                <a:spcPct val="125000"/>
              </a:lnSpc>
              <a:spcBef>
                <a:spcPct val="50000"/>
              </a:spcBef>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C70BE294-A722-48F0-9023-54541F469F93}"/>
              </a:ext>
            </a:extLst>
          </p:cNvPr>
          <p:cNvSpPr txBox="1">
            <a:spLocks noChangeArrowheads="1"/>
          </p:cNvSpPr>
          <p:nvPr/>
        </p:nvSpPr>
        <p:spPr bwMode="auto">
          <a:xfrm>
            <a:off x="0" y="0"/>
            <a:ext cx="12192000" cy="63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Then let us, with the spirit’s daring</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Step from the past, and leave behind</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Our disappointment, guilt and grieving,</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Seeking new paths, and sure to find.</a:t>
            </a:r>
          </a:p>
          <a:p>
            <a:pPr algn="ctr" eaLnBrk="1" hangingPunct="1">
              <a:lnSpc>
                <a:spcPct val="125000"/>
              </a:lnSpc>
              <a:spcBef>
                <a:spcPct val="50000"/>
              </a:spcBef>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2CE85A23-E8A6-4F6D-9032-9CC315C99DDF}"/>
              </a:ext>
            </a:extLst>
          </p:cNvPr>
          <p:cNvSpPr txBox="1">
            <a:spLocks noChangeArrowheads="1"/>
          </p:cNvSpPr>
          <p:nvPr/>
        </p:nvSpPr>
        <p:spPr bwMode="auto">
          <a:xfrm>
            <a:off x="0" y="0"/>
            <a:ext cx="12192000" cy="692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Christ is alive, and goes before us</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To show and share what love can do</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This is a day of new beginnings</a:t>
            </a:r>
          </a:p>
          <a:p>
            <a:pPr algn="ctr" eaLnBrk="1" hangingPunct="1">
              <a:lnSpc>
                <a:spcPct val="200000"/>
              </a:lnSpc>
              <a:spcBef>
                <a:spcPct val="50000"/>
              </a:spcBef>
              <a:defRPr/>
            </a:pPr>
            <a:r>
              <a:rPr lang="en-AU" altLang="en-US" sz="4000" b="1" dirty="0">
                <a:solidFill>
                  <a:srgbClr val="FFFF00"/>
                </a:solidFill>
                <a:latin typeface="Bookman Old Style" panose="02050604050505020204" pitchFamily="18" charset="0"/>
              </a:rPr>
              <a:t>Our God is making all things new.</a:t>
            </a:r>
          </a:p>
          <a:p>
            <a:pPr algn="ctr" eaLnBrk="1" hangingPunct="1">
              <a:spcBef>
                <a:spcPct val="50000"/>
              </a:spcBef>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4/4</a:t>
            </a:r>
          </a:p>
          <a:p>
            <a:pPr algn="ctr" eaLnBrk="1" hangingPunct="1">
              <a:spcBef>
                <a:spcPct val="50000"/>
              </a:spcBef>
              <a:defRPr/>
            </a:pPr>
            <a:r>
              <a:rPr lang="en-AU" altLang="en-US" sz="2000" b="1" dirty="0">
                <a:solidFill>
                  <a:srgbClr val="FFFF00"/>
                </a:solidFill>
                <a:latin typeface="Bookman Old Style" panose="02050604050505020204" pitchFamily="18" charset="0"/>
              </a:rPr>
              <a:t>Carlton R. Young 1926 -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55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in on Pretty animation">
            <a:extLst>
              <a:ext uri="{FF2B5EF4-FFF2-40B4-BE49-F238E27FC236}">
                <a16:creationId xmlns:a16="http://schemas.microsoft.com/office/drawing/2014/main" id="{EBFF1498-8A3E-4290-AE51-F8BC3120CB3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81754" y="-56661"/>
            <a:ext cx="5205046" cy="6940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F11140-4C0C-4743-8A31-C068967D92D3}"/>
              </a:ext>
            </a:extLst>
          </p:cNvPr>
          <p:cNvSpPr txBox="1"/>
          <p:nvPr/>
        </p:nvSpPr>
        <p:spPr>
          <a:xfrm>
            <a:off x="0" y="0"/>
            <a:ext cx="6096000" cy="3046988"/>
          </a:xfrm>
          <a:prstGeom prst="rect">
            <a:avLst/>
          </a:prstGeom>
          <a:noFill/>
        </p:spPr>
        <p:txBody>
          <a:bodyPr wrap="square" rtlCol="0">
            <a:spAutoFit/>
          </a:bodyPr>
          <a:lstStyle/>
          <a:p>
            <a:pPr algn="ctr"/>
            <a:r>
              <a:rPr lang="en-US" sz="9600" b="1" dirty="0">
                <a:solidFill>
                  <a:schemeClr val="bg1"/>
                </a:solidFill>
                <a:latin typeface="Algerian" panose="04020705040A02060702" pitchFamily="82" charset="0"/>
              </a:rPr>
              <a:t>Good Morning</a:t>
            </a:r>
            <a:endParaRPr lang="en-AU" sz="9600" b="1" dirty="0">
              <a:solidFill>
                <a:schemeClr val="bg1"/>
              </a:solidFill>
              <a:latin typeface="Algerian" panose="04020705040A02060702" pitchFamily="82" charset="0"/>
            </a:endParaRPr>
          </a:p>
        </p:txBody>
      </p:sp>
      <p:sp>
        <p:nvSpPr>
          <p:cNvPr id="3" name="TextBox 2">
            <a:extLst>
              <a:ext uri="{FF2B5EF4-FFF2-40B4-BE49-F238E27FC236}">
                <a16:creationId xmlns:a16="http://schemas.microsoft.com/office/drawing/2014/main" id="{48701D10-3A8C-4E2F-81D2-173B2542AAE2}"/>
              </a:ext>
            </a:extLst>
          </p:cNvPr>
          <p:cNvSpPr txBox="1"/>
          <p:nvPr/>
        </p:nvSpPr>
        <p:spPr>
          <a:xfrm>
            <a:off x="4879731" y="3811012"/>
            <a:ext cx="7614138" cy="3046988"/>
          </a:xfrm>
          <a:prstGeom prst="rect">
            <a:avLst/>
          </a:prstGeom>
          <a:noFill/>
        </p:spPr>
        <p:txBody>
          <a:bodyPr wrap="square" rtlCol="0">
            <a:spAutoFit/>
          </a:bodyPr>
          <a:lstStyle/>
          <a:p>
            <a:pPr algn="ctr"/>
            <a:r>
              <a:rPr lang="en-US" sz="9600" dirty="0">
                <a:solidFill>
                  <a:schemeClr val="bg1"/>
                </a:solidFill>
                <a:latin typeface="Algerian" panose="04020705040A02060702" pitchFamily="82" charset="0"/>
              </a:rPr>
              <a:t>Have a </a:t>
            </a:r>
          </a:p>
          <a:p>
            <a:pPr algn="ctr"/>
            <a:r>
              <a:rPr lang="en-US" sz="9600" dirty="0">
                <a:solidFill>
                  <a:schemeClr val="bg1"/>
                </a:solidFill>
                <a:latin typeface="Algerian" panose="04020705040A02060702" pitchFamily="82" charset="0"/>
              </a:rPr>
              <a:t>good week</a:t>
            </a:r>
            <a:endParaRPr lang="en-AU" sz="9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93918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ic Notes Flowing on Make a GIF">
            <a:extLst>
              <a:ext uri="{FF2B5EF4-FFF2-40B4-BE49-F238E27FC236}">
                <a16:creationId xmlns:a16="http://schemas.microsoft.com/office/drawing/2014/main" id="{4B0F6AD3-E326-411A-A2D5-29152FA9E3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22442" cy="73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6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9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Heart On Fire GIFs | Tenor">
            <a:extLst>
              <a:ext uri="{FF2B5EF4-FFF2-40B4-BE49-F238E27FC236}">
                <a16:creationId xmlns:a16="http://schemas.microsoft.com/office/drawing/2014/main" id="{ACED3D57-88D2-4B98-8DE5-B7CA29C3F368}"/>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362" y="0"/>
            <a:ext cx="7227276" cy="69555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C9AE54-6778-4B0C-A0EF-7782F00F1C6D}"/>
              </a:ext>
            </a:extLst>
          </p:cNvPr>
          <p:cNvSpPr txBox="1"/>
          <p:nvPr/>
        </p:nvSpPr>
        <p:spPr>
          <a:xfrm>
            <a:off x="0" y="316523"/>
            <a:ext cx="12192000" cy="1569660"/>
          </a:xfrm>
          <a:prstGeom prst="rect">
            <a:avLst/>
          </a:prstGeom>
          <a:noFill/>
        </p:spPr>
        <p:txBody>
          <a:bodyPr wrap="square" rtlCol="0">
            <a:spAutoFit/>
          </a:bodyPr>
          <a:lstStyle/>
          <a:p>
            <a:pPr algn="ctr"/>
            <a:r>
              <a:rPr lang="en-US" sz="9600" b="1" spc="-150" dirty="0">
                <a:solidFill>
                  <a:schemeClr val="bg1"/>
                </a:solidFill>
                <a:latin typeface="Harlow Solid Italic" panose="04030604020F02020D02" pitchFamily="82" charset="0"/>
              </a:rPr>
              <a:t>The Lord Be With You</a:t>
            </a:r>
            <a:endParaRPr lang="en-AU" sz="9600" b="1" spc="-150" dirty="0">
              <a:solidFill>
                <a:schemeClr val="bg1"/>
              </a:solidFill>
              <a:latin typeface="Harlow Solid Italic" panose="04030604020F02020D02" pitchFamily="82" charset="0"/>
            </a:endParaRPr>
          </a:p>
        </p:txBody>
      </p:sp>
      <p:sp>
        <p:nvSpPr>
          <p:cNvPr id="3" name="TextBox 2">
            <a:extLst>
              <a:ext uri="{FF2B5EF4-FFF2-40B4-BE49-F238E27FC236}">
                <a16:creationId xmlns:a16="http://schemas.microsoft.com/office/drawing/2014/main" id="{35CBB43F-6B21-4C9C-A269-F427A301A90A}"/>
              </a:ext>
            </a:extLst>
          </p:cNvPr>
          <p:cNvSpPr txBox="1"/>
          <p:nvPr/>
        </p:nvSpPr>
        <p:spPr>
          <a:xfrm>
            <a:off x="2732094" y="5918773"/>
            <a:ext cx="1262390" cy="770021"/>
          </a:xfrm>
          <a:prstGeom prst="rect">
            <a:avLst/>
          </a:prstGeom>
          <a:solidFill>
            <a:schemeClr val="tx1"/>
          </a:solidFill>
        </p:spPr>
        <p:txBody>
          <a:bodyPr wrap="square" rtlCol="0">
            <a:spAutoFit/>
          </a:bodyPr>
          <a:lstStyle/>
          <a:p>
            <a:endParaRPr lang="en-AU" dirty="0"/>
          </a:p>
        </p:txBody>
      </p:sp>
      <p:sp>
        <p:nvSpPr>
          <p:cNvPr id="4" name="TextBox 3">
            <a:extLst>
              <a:ext uri="{FF2B5EF4-FFF2-40B4-BE49-F238E27FC236}">
                <a16:creationId xmlns:a16="http://schemas.microsoft.com/office/drawing/2014/main" id="{F37F76C8-2E87-4AC9-8334-BD0C6BD2F916}"/>
              </a:ext>
            </a:extLst>
          </p:cNvPr>
          <p:cNvSpPr txBox="1"/>
          <p:nvPr/>
        </p:nvSpPr>
        <p:spPr>
          <a:xfrm>
            <a:off x="0" y="4734124"/>
            <a:ext cx="12192000" cy="1569660"/>
          </a:xfrm>
          <a:prstGeom prst="rect">
            <a:avLst/>
          </a:prstGeom>
          <a:noFill/>
        </p:spPr>
        <p:txBody>
          <a:bodyPr wrap="square" rtlCol="0">
            <a:spAutoFit/>
          </a:bodyPr>
          <a:lstStyle/>
          <a:p>
            <a:pPr algn="ctr"/>
            <a:r>
              <a:rPr lang="en-US" sz="9600" b="1" spc="-150" dirty="0">
                <a:solidFill>
                  <a:schemeClr val="bg1"/>
                </a:solidFill>
                <a:latin typeface="Lucida Bright" panose="02040602050505020304" pitchFamily="18" charset="0"/>
              </a:rPr>
              <a:t>And, Also With You</a:t>
            </a:r>
            <a:endParaRPr lang="en-AU" sz="9600" b="1" spc="-15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8378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son doing ok hand sign, Thumb signal Hand, Thumb Up Hand, hands, arm,  hand Model png | PNGWing">
            <a:extLst>
              <a:ext uri="{FF2B5EF4-FFF2-40B4-BE49-F238E27FC236}">
                <a16:creationId xmlns:a16="http://schemas.microsoft.com/office/drawing/2014/main" id="{0ABB0A83-AF48-42C3-8DF9-117AA1C47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661362-685F-49F7-BF11-E6B63CA6CEC6}"/>
              </a:ext>
            </a:extLst>
          </p:cNvPr>
          <p:cNvSpPr txBox="1"/>
          <p:nvPr/>
        </p:nvSpPr>
        <p:spPr>
          <a:xfrm>
            <a:off x="0" y="1166842"/>
            <a:ext cx="4078514" cy="4524315"/>
          </a:xfrm>
          <a:prstGeom prst="rect">
            <a:avLst/>
          </a:prstGeom>
          <a:noFill/>
        </p:spPr>
        <p:txBody>
          <a:bodyPr wrap="square" rtlCol="0">
            <a:spAutoFit/>
          </a:bodyPr>
          <a:lstStyle/>
          <a:p>
            <a:pPr algn="ctr"/>
            <a:r>
              <a:rPr lang="en-US" sz="9600" dirty="0">
                <a:latin typeface="Algerian" panose="04020705040A02060702" pitchFamily="82" charset="0"/>
              </a:rPr>
              <a:t>Sign of Peace</a:t>
            </a:r>
            <a:endParaRPr lang="en-AU" sz="9600" dirty="0">
              <a:latin typeface="Algerian" panose="04020705040A02060702" pitchFamily="82" charset="0"/>
            </a:endParaRPr>
          </a:p>
        </p:txBody>
      </p:sp>
    </p:spTree>
    <p:extLst>
      <p:ext uri="{BB962C8B-B14F-4D97-AF65-F5344CB8AC3E}">
        <p14:creationId xmlns:p14="http://schemas.microsoft.com/office/powerpoint/2010/main" val="168319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13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1951</Words>
  <Application>Microsoft Office PowerPoint</Application>
  <PresentationFormat>Widescreen</PresentationFormat>
  <Paragraphs>184</Paragraphs>
  <Slides>59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Algerian</vt:lpstr>
      <vt:lpstr>Arial</vt:lpstr>
      <vt:lpstr>Bookman Old Style</vt:lpstr>
      <vt:lpstr>Calibri</vt:lpstr>
      <vt:lpstr>Calibri Light</vt:lpstr>
      <vt:lpstr>Courier</vt:lpstr>
      <vt:lpstr>Harlow Solid Italic</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Lawrence Peak</cp:lastModifiedBy>
  <cp:revision>33</cp:revision>
  <dcterms:created xsi:type="dcterms:W3CDTF">2021-06-07T05:35:46Z</dcterms:created>
  <dcterms:modified xsi:type="dcterms:W3CDTF">2021-06-16T05:35:57Z</dcterms:modified>
</cp:coreProperties>
</file>